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6" r:id="rId3"/>
    <p:sldId id="264" r:id="rId4"/>
    <p:sldId id="265" r:id="rId5"/>
    <p:sldId id="266" r:id="rId6"/>
    <p:sldId id="267" r:id="rId7"/>
    <p:sldId id="269" r:id="rId8"/>
    <p:sldId id="270" r:id="rId9"/>
    <p:sldId id="268" r:id="rId10"/>
    <p:sldId id="271" r:id="rId11"/>
    <p:sldId id="272" r:id="rId12"/>
    <p:sldId id="273" r:id="rId13"/>
    <p:sldId id="274" r:id="rId14"/>
    <p:sldId id="275" r:id="rId15"/>
    <p:sldId id="276" r:id="rId16"/>
    <p:sldId id="277" r:id="rId17"/>
    <p:sldId id="279" r:id="rId18"/>
    <p:sldId id="278" r:id="rId19"/>
    <p:sldId id="280" r:id="rId20"/>
    <p:sldId id="281" r:id="rId21"/>
    <p:sldId id="282" r:id="rId22"/>
    <p:sldId id="283" r:id="rId23"/>
    <p:sldId id="284" r:id="rId24"/>
    <p:sldId id="285" r:id="rId25"/>
    <p:sldId id="286" r:id="rId26"/>
    <p:sldId id="287" r:id="rId27"/>
    <p:sldId id="288" r:id="rId28"/>
    <p:sldId id="294" r:id="rId29"/>
    <p:sldId id="289" r:id="rId30"/>
    <p:sldId id="290" r:id="rId31"/>
    <p:sldId id="291" r:id="rId32"/>
    <p:sldId id="292" r:id="rId33"/>
    <p:sldId id="293" r:id="rId3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3DC9B-8BE6-4410-88B9-3E2D8BB9EC29}" v="97" dt="2025-08-08T13:07:48.5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45" d="100"/>
          <a:sy n="45" d="100"/>
        </p:scale>
        <p:origin x="30" y="8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zem Cebir" userId="c2dc4488-b00e-4dac-a5a1-57b1d0ed6b67" providerId="ADAL" clId="{0513DC9B-8BE6-4410-88B9-3E2D8BB9EC29}"/>
    <pc:docChg chg="undo custSel addSld delSld modSld sldOrd">
      <pc:chgData name="Gizem Cebir" userId="c2dc4488-b00e-4dac-a5a1-57b1d0ed6b67" providerId="ADAL" clId="{0513DC9B-8BE6-4410-88B9-3E2D8BB9EC29}" dt="2025-08-08T13:08:45.445" v="5632" actId="20577"/>
      <pc:docMkLst>
        <pc:docMk/>
      </pc:docMkLst>
      <pc:sldChg chg="modSp mod">
        <pc:chgData name="Gizem Cebir" userId="c2dc4488-b00e-4dac-a5a1-57b1d0ed6b67" providerId="ADAL" clId="{0513DC9B-8BE6-4410-88B9-3E2D8BB9EC29}" dt="2025-08-08T10:04:26.659" v="3596" actId="20577"/>
        <pc:sldMkLst>
          <pc:docMk/>
          <pc:sldMk cId="3940998935" sldId="256"/>
        </pc:sldMkLst>
        <pc:spChg chg="mod">
          <ac:chgData name="Gizem Cebir" userId="c2dc4488-b00e-4dac-a5a1-57b1d0ed6b67" providerId="ADAL" clId="{0513DC9B-8BE6-4410-88B9-3E2D8BB9EC29}" dt="2025-08-08T10:04:26.659" v="3596" actId="20577"/>
          <ac:spMkLst>
            <pc:docMk/>
            <pc:sldMk cId="3940998935" sldId="256"/>
            <ac:spMk id="3" creationId="{7CE49DA8-1E9C-CF1E-B569-174EABCD700D}"/>
          </ac:spMkLst>
        </pc:spChg>
      </pc:sldChg>
      <pc:sldChg chg="modSp mod ord">
        <pc:chgData name="Gizem Cebir" userId="c2dc4488-b00e-4dac-a5a1-57b1d0ed6b67" providerId="ADAL" clId="{0513DC9B-8BE6-4410-88B9-3E2D8BB9EC29}" dt="2025-08-08T10:03:20.537" v="3575" actId="20577"/>
        <pc:sldMkLst>
          <pc:docMk/>
          <pc:sldMk cId="3460764893" sldId="263"/>
        </pc:sldMkLst>
        <pc:spChg chg="mod">
          <ac:chgData name="Gizem Cebir" userId="c2dc4488-b00e-4dac-a5a1-57b1d0ed6b67" providerId="ADAL" clId="{0513DC9B-8BE6-4410-88B9-3E2D8BB9EC29}" dt="2025-08-08T10:03:20.537" v="3575" actId="20577"/>
          <ac:spMkLst>
            <pc:docMk/>
            <pc:sldMk cId="3460764893" sldId="263"/>
            <ac:spMk id="3" creationId="{AE0445F2-FD80-8670-6653-E76303CAE669}"/>
          </ac:spMkLst>
        </pc:spChg>
      </pc:sldChg>
      <pc:sldChg chg="addSp delSp modSp mod">
        <pc:chgData name="Gizem Cebir" userId="c2dc4488-b00e-4dac-a5a1-57b1d0ed6b67" providerId="ADAL" clId="{0513DC9B-8BE6-4410-88B9-3E2D8BB9EC29}" dt="2025-08-08T10:08:55.643" v="3788"/>
        <pc:sldMkLst>
          <pc:docMk/>
          <pc:sldMk cId="2803476247" sldId="264"/>
        </pc:sldMkLst>
        <pc:spChg chg="add del mod">
          <ac:chgData name="Gizem Cebir" userId="c2dc4488-b00e-4dac-a5a1-57b1d0ed6b67" providerId="ADAL" clId="{0513DC9B-8BE6-4410-88B9-3E2D8BB9EC29}" dt="2025-08-08T10:06:16.056" v="3599" actId="21"/>
          <ac:spMkLst>
            <pc:docMk/>
            <pc:sldMk cId="2803476247" sldId="264"/>
            <ac:spMk id="2" creationId="{C2723B4C-86AF-3E6F-9A65-165E7E7CB728}"/>
          </ac:spMkLst>
        </pc:spChg>
        <pc:spChg chg="mod">
          <ac:chgData name="Gizem Cebir" userId="c2dc4488-b00e-4dac-a5a1-57b1d0ed6b67" providerId="ADAL" clId="{0513DC9B-8BE6-4410-88B9-3E2D8BB9EC29}" dt="2025-08-08T10:08:55.643" v="3788"/>
          <ac:spMkLst>
            <pc:docMk/>
            <pc:sldMk cId="2803476247" sldId="264"/>
            <ac:spMk id="3" creationId="{407481DC-84B4-AB2C-00E0-12D6B0F3C2CB}"/>
          </ac:spMkLst>
        </pc:spChg>
        <pc:spChg chg="add mod">
          <ac:chgData name="Gizem Cebir" userId="c2dc4488-b00e-4dac-a5a1-57b1d0ed6b67" providerId="ADAL" clId="{0513DC9B-8BE6-4410-88B9-3E2D8BB9EC29}" dt="2025-08-08T10:06:24.579" v="3600"/>
          <ac:spMkLst>
            <pc:docMk/>
            <pc:sldMk cId="2803476247" sldId="264"/>
            <ac:spMk id="5" creationId="{C2723B4C-86AF-3E6F-9A65-165E7E7CB728}"/>
          </ac:spMkLst>
        </pc:spChg>
        <pc:spChg chg="add del mod">
          <ac:chgData name="Gizem Cebir" userId="c2dc4488-b00e-4dac-a5a1-57b1d0ed6b67" providerId="ADAL" clId="{0513DC9B-8BE6-4410-88B9-3E2D8BB9EC29}" dt="2025-08-08T10:06:53.994" v="3609"/>
          <ac:spMkLst>
            <pc:docMk/>
            <pc:sldMk cId="2803476247" sldId="264"/>
            <ac:spMk id="6" creationId="{77659AED-9CB8-DF6E-822A-05DD826F845F}"/>
          </ac:spMkLst>
        </pc:spChg>
        <pc:spChg chg="add del mod">
          <ac:chgData name="Gizem Cebir" userId="c2dc4488-b00e-4dac-a5a1-57b1d0ed6b67" providerId="ADAL" clId="{0513DC9B-8BE6-4410-88B9-3E2D8BB9EC29}" dt="2025-08-08T10:07:27.748" v="3616"/>
          <ac:spMkLst>
            <pc:docMk/>
            <pc:sldMk cId="2803476247" sldId="264"/>
            <ac:spMk id="7" creationId="{854DB05B-A737-B826-E62A-CD3422EE87FC}"/>
          </ac:spMkLst>
        </pc:spChg>
        <pc:spChg chg="add del mod">
          <ac:chgData name="Gizem Cebir" userId="c2dc4488-b00e-4dac-a5a1-57b1d0ed6b67" providerId="ADAL" clId="{0513DC9B-8BE6-4410-88B9-3E2D8BB9EC29}" dt="2025-08-08T10:07:27.732" v="3614" actId="21"/>
          <ac:spMkLst>
            <pc:docMk/>
            <pc:sldMk cId="2803476247" sldId="264"/>
            <ac:spMk id="8" creationId="{E30CE8D6-B920-4AAA-1143-7A23474C95F4}"/>
          </ac:spMkLst>
        </pc:spChg>
      </pc:sldChg>
      <pc:sldChg chg="modSp mod">
        <pc:chgData name="Gizem Cebir" userId="c2dc4488-b00e-4dac-a5a1-57b1d0ed6b67" providerId="ADAL" clId="{0513DC9B-8BE6-4410-88B9-3E2D8BB9EC29}" dt="2025-08-08T10:10:12.179" v="3808" actId="27636"/>
        <pc:sldMkLst>
          <pc:docMk/>
          <pc:sldMk cId="31850922" sldId="265"/>
        </pc:sldMkLst>
        <pc:spChg chg="mod">
          <ac:chgData name="Gizem Cebir" userId="c2dc4488-b00e-4dac-a5a1-57b1d0ed6b67" providerId="ADAL" clId="{0513DC9B-8BE6-4410-88B9-3E2D8BB9EC29}" dt="2025-08-08T10:10:12.179" v="3808" actId="27636"/>
          <ac:spMkLst>
            <pc:docMk/>
            <pc:sldMk cId="31850922" sldId="265"/>
            <ac:spMk id="3" creationId="{2381E084-1039-04B3-0323-80C389E8B301}"/>
          </ac:spMkLst>
        </pc:spChg>
      </pc:sldChg>
      <pc:sldChg chg="modSp mod">
        <pc:chgData name="Gizem Cebir" userId="c2dc4488-b00e-4dac-a5a1-57b1d0ed6b67" providerId="ADAL" clId="{0513DC9B-8BE6-4410-88B9-3E2D8BB9EC29}" dt="2025-08-08T10:11:16.400" v="3972" actId="20577"/>
        <pc:sldMkLst>
          <pc:docMk/>
          <pc:sldMk cId="1762103710" sldId="266"/>
        </pc:sldMkLst>
        <pc:spChg chg="mod">
          <ac:chgData name="Gizem Cebir" userId="c2dc4488-b00e-4dac-a5a1-57b1d0ed6b67" providerId="ADAL" clId="{0513DC9B-8BE6-4410-88B9-3E2D8BB9EC29}" dt="2025-08-08T10:11:16.400" v="3972" actId="20577"/>
          <ac:spMkLst>
            <pc:docMk/>
            <pc:sldMk cId="1762103710" sldId="266"/>
            <ac:spMk id="3" creationId="{F7ACE72F-C169-9233-0DD7-D953E3C566BF}"/>
          </ac:spMkLst>
        </pc:spChg>
      </pc:sldChg>
      <pc:sldChg chg="addSp delSp modSp mod">
        <pc:chgData name="Gizem Cebir" userId="c2dc4488-b00e-4dac-a5a1-57b1d0ed6b67" providerId="ADAL" clId="{0513DC9B-8BE6-4410-88B9-3E2D8BB9EC29}" dt="2025-08-08T13:08:45.445" v="5632" actId="20577"/>
        <pc:sldMkLst>
          <pc:docMk/>
          <pc:sldMk cId="2387155889" sldId="267"/>
        </pc:sldMkLst>
        <pc:spChg chg="add del mod">
          <ac:chgData name="Gizem Cebir" userId="c2dc4488-b00e-4dac-a5a1-57b1d0ed6b67" providerId="ADAL" clId="{0513DC9B-8BE6-4410-88B9-3E2D8BB9EC29}" dt="2025-08-08T13:06:54.463" v="5457" actId="21"/>
          <ac:spMkLst>
            <pc:docMk/>
            <pc:sldMk cId="2387155889" sldId="267"/>
            <ac:spMk id="2" creationId="{C6F886E5-2460-0F12-DE40-8B6111893277}"/>
          </ac:spMkLst>
        </pc:spChg>
        <pc:spChg chg="add del mod">
          <ac:chgData name="Gizem Cebir" userId="c2dc4488-b00e-4dac-a5a1-57b1d0ed6b67" providerId="ADAL" clId="{0513DC9B-8BE6-4410-88B9-3E2D8BB9EC29}" dt="2025-08-08T13:08:45.445" v="5632" actId="20577"/>
          <ac:spMkLst>
            <pc:docMk/>
            <pc:sldMk cId="2387155889" sldId="267"/>
            <ac:spMk id="3" creationId="{6C8ADAD4-394E-38E1-0293-426C120E45FD}"/>
          </ac:spMkLst>
        </pc:spChg>
        <pc:spChg chg="add del mod">
          <ac:chgData name="Gizem Cebir" userId="c2dc4488-b00e-4dac-a5a1-57b1d0ed6b67" providerId="ADAL" clId="{0513DC9B-8BE6-4410-88B9-3E2D8BB9EC29}" dt="2025-08-08T13:07:00.639" v="5459" actId="21"/>
          <ac:spMkLst>
            <pc:docMk/>
            <pc:sldMk cId="2387155889" sldId="267"/>
            <ac:spMk id="4" creationId="{C6F886E5-2460-0F12-DE40-8B6111893277}"/>
          </ac:spMkLst>
        </pc:spChg>
        <pc:spChg chg="add del">
          <ac:chgData name="Gizem Cebir" userId="c2dc4488-b00e-4dac-a5a1-57b1d0ed6b67" providerId="ADAL" clId="{0513DC9B-8BE6-4410-88B9-3E2D8BB9EC29}" dt="2025-08-08T13:07:43.408" v="5478" actId="21"/>
          <ac:spMkLst>
            <pc:docMk/>
            <pc:sldMk cId="2387155889" sldId="267"/>
            <ac:spMk id="6" creationId="{F77B516E-6B5F-1EF7-0FFD-49E73A17874F}"/>
          </ac:spMkLst>
        </pc:spChg>
        <pc:spChg chg="add del mod">
          <ac:chgData name="Gizem Cebir" userId="c2dc4488-b00e-4dac-a5a1-57b1d0ed6b67" providerId="ADAL" clId="{0513DC9B-8BE6-4410-88B9-3E2D8BB9EC29}" dt="2025-08-08T13:07:42.853" v="5477" actId="20577"/>
          <ac:spMkLst>
            <pc:docMk/>
            <pc:sldMk cId="2387155889" sldId="267"/>
            <ac:spMk id="7" creationId="{C86BF749-9E88-39CF-25BA-EE3E175366E7}"/>
          </ac:spMkLst>
        </pc:spChg>
        <pc:spChg chg="add del mod">
          <ac:chgData name="Gizem Cebir" userId="c2dc4488-b00e-4dac-a5a1-57b1d0ed6b67" providerId="ADAL" clId="{0513DC9B-8BE6-4410-88B9-3E2D8BB9EC29}" dt="2025-08-08T13:07:42.136" v="5475" actId="14100"/>
          <ac:spMkLst>
            <pc:docMk/>
            <pc:sldMk cId="2387155889" sldId="267"/>
            <ac:spMk id="8" creationId="{EF3E11A0-041D-902E-77A5-518FAC9F7C5C}"/>
          </ac:spMkLst>
        </pc:spChg>
        <pc:spChg chg="add mod">
          <ac:chgData name="Gizem Cebir" userId="c2dc4488-b00e-4dac-a5a1-57b1d0ed6b67" providerId="ADAL" clId="{0513DC9B-8BE6-4410-88B9-3E2D8BB9EC29}" dt="2025-08-08T13:07:30.253" v="5469" actId="21"/>
          <ac:spMkLst>
            <pc:docMk/>
            <pc:sldMk cId="2387155889" sldId="267"/>
            <ac:spMk id="10" creationId="{E42FECFD-AE23-CA4A-C82B-0B9206B6D1B4}"/>
          </ac:spMkLst>
        </pc:spChg>
      </pc:sldChg>
      <pc:sldChg chg="modSp mod">
        <pc:chgData name="Gizem Cebir" userId="c2dc4488-b00e-4dac-a5a1-57b1d0ed6b67" providerId="ADAL" clId="{0513DC9B-8BE6-4410-88B9-3E2D8BB9EC29}" dt="2025-08-08T12:38:32.232" v="4741" actId="27636"/>
        <pc:sldMkLst>
          <pc:docMk/>
          <pc:sldMk cId="3041027489" sldId="268"/>
        </pc:sldMkLst>
        <pc:spChg chg="mod">
          <ac:chgData name="Gizem Cebir" userId="c2dc4488-b00e-4dac-a5a1-57b1d0ed6b67" providerId="ADAL" clId="{0513DC9B-8BE6-4410-88B9-3E2D8BB9EC29}" dt="2025-08-08T12:38:32.232" v="4741" actId="27636"/>
          <ac:spMkLst>
            <pc:docMk/>
            <pc:sldMk cId="3041027489" sldId="268"/>
            <ac:spMk id="3" creationId="{43DE5C14-4E38-45DC-211F-399F91A003C5}"/>
          </ac:spMkLst>
        </pc:spChg>
      </pc:sldChg>
      <pc:sldChg chg="modSp mod">
        <pc:chgData name="Gizem Cebir" userId="c2dc4488-b00e-4dac-a5a1-57b1d0ed6b67" providerId="ADAL" clId="{0513DC9B-8BE6-4410-88B9-3E2D8BB9EC29}" dt="2025-08-08T12:36:28.272" v="4712" actId="27636"/>
        <pc:sldMkLst>
          <pc:docMk/>
          <pc:sldMk cId="2094006335" sldId="269"/>
        </pc:sldMkLst>
        <pc:spChg chg="mod">
          <ac:chgData name="Gizem Cebir" userId="c2dc4488-b00e-4dac-a5a1-57b1d0ed6b67" providerId="ADAL" clId="{0513DC9B-8BE6-4410-88B9-3E2D8BB9EC29}" dt="2025-08-08T12:36:28.272" v="4712" actId="27636"/>
          <ac:spMkLst>
            <pc:docMk/>
            <pc:sldMk cId="2094006335" sldId="269"/>
            <ac:spMk id="3" creationId="{56FD3037-81DD-7F35-3250-C290D7858909}"/>
          </ac:spMkLst>
        </pc:spChg>
      </pc:sldChg>
      <pc:sldChg chg="modSp mod">
        <pc:chgData name="Gizem Cebir" userId="c2dc4488-b00e-4dac-a5a1-57b1d0ed6b67" providerId="ADAL" clId="{0513DC9B-8BE6-4410-88B9-3E2D8BB9EC29}" dt="2025-08-08T12:37:20.613" v="4720" actId="27636"/>
        <pc:sldMkLst>
          <pc:docMk/>
          <pc:sldMk cId="2564664299" sldId="270"/>
        </pc:sldMkLst>
        <pc:spChg chg="mod">
          <ac:chgData name="Gizem Cebir" userId="c2dc4488-b00e-4dac-a5a1-57b1d0ed6b67" providerId="ADAL" clId="{0513DC9B-8BE6-4410-88B9-3E2D8BB9EC29}" dt="2025-08-08T12:37:20.613" v="4720" actId="27636"/>
          <ac:spMkLst>
            <pc:docMk/>
            <pc:sldMk cId="2564664299" sldId="270"/>
            <ac:spMk id="3" creationId="{9AF9493B-E8CD-CE05-3439-1E0DC5F0B963}"/>
          </ac:spMkLst>
        </pc:spChg>
      </pc:sldChg>
      <pc:sldChg chg="modSp mod">
        <pc:chgData name="Gizem Cebir" userId="c2dc4488-b00e-4dac-a5a1-57b1d0ed6b67" providerId="ADAL" clId="{0513DC9B-8BE6-4410-88B9-3E2D8BB9EC29}" dt="2025-08-08T12:39:44.171" v="4778" actId="20577"/>
        <pc:sldMkLst>
          <pc:docMk/>
          <pc:sldMk cId="1182365334" sldId="271"/>
        </pc:sldMkLst>
        <pc:spChg chg="mod">
          <ac:chgData name="Gizem Cebir" userId="c2dc4488-b00e-4dac-a5a1-57b1d0ed6b67" providerId="ADAL" clId="{0513DC9B-8BE6-4410-88B9-3E2D8BB9EC29}" dt="2025-08-08T12:39:44.171" v="4778" actId="20577"/>
          <ac:spMkLst>
            <pc:docMk/>
            <pc:sldMk cId="1182365334" sldId="271"/>
            <ac:spMk id="3" creationId="{7F10AB94-112C-462F-C719-6A8771AC0D3D}"/>
          </ac:spMkLst>
        </pc:spChg>
      </pc:sldChg>
      <pc:sldChg chg="modSp mod">
        <pc:chgData name="Gizem Cebir" userId="c2dc4488-b00e-4dac-a5a1-57b1d0ed6b67" providerId="ADAL" clId="{0513DC9B-8BE6-4410-88B9-3E2D8BB9EC29}" dt="2025-08-07T20:17:16.890" v="1480" actId="20577"/>
        <pc:sldMkLst>
          <pc:docMk/>
          <pc:sldMk cId="932945521" sldId="272"/>
        </pc:sldMkLst>
        <pc:spChg chg="mod">
          <ac:chgData name="Gizem Cebir" userId="c2dc4488-b00e-4dac-a5a1-57b1d0ed6b67" providerId="ADAL" clId="{0513DC9B-8BE6-4410-88B9-3E2D8BB9EC29}" dt="2025-08-07T20:17:16.890" v="1480" actId="20577"/>
          <ac:spMkLst>
            <pc:docMk/>
            <pc:sldMk cId="932945521" sldId="272"/>
            <ac:spMk id="3" creationId="{82064744-ECB0-0C78-2A94-3AAFEEFAFE36}"/>
          </ac:spMkLst>
        </pc:spChg>
      </pc:sldChg>
      <pc:sldChg chg="modSp mod">
        <pc:chgData name="Gizem Cebir" userId="c2dc4488-b00e-4dac-a5a1-57b1d0ed6b67" providerId="ADAL" clId="{0513DC9B-8BE6-4410-88B9-3E2D8BB9EC29}" dt="2025-08-08T12:40:30.180" v="4782" actId="27636"/>
        <pc:sldMkLst>
          <pc:docMk/>
          <pc:sldMk cId="2753842874" sldId="273"/>
        </pc:sldMkLst>
        <pc:spChg chg="mod">
          <ac:chgData name="Gizem Cebir" userId="c2dc4488-b00e-4dac-a5a1-57b1d0ed6b67" providerId="ADAL" clId="{0513DC9B-8BE6-4410-88B9-3E2D8BB9EC29}" dt="2025-08-08T12:40:30.180" v="4782" actId="27636"/>
          <ac:spMkLst>
            <pc:docMk/>
            <pc:sldMk cId="2753842874" sldId="273"/>
            <ac:spMk id="3" creationId="{EBFFDCB1-BDFA-BFB2-34EF-8ED7170A284B}"/>
          </ac:spMkLst>
        </pc:spChg>
      </pc:sldChg>
      <pc:sldChg chg="modSp mod">
        <pc:chgData name="Gizem Cebir" userId="c2dc4488-b00e-4dac-a5a1-57b1d0ed6b67" providerId="ADAL" clId="{0513DC9B-8BE6-4410-88B9-3E2D8BB9EC29}" dt="2025-08-08T12:41:23.480" v="4809" actId="20577"/>
        <pc:sldMkLst>
          <pc:docMk/>
          <pc:sldMk cId="171073436" sldId="274"/>
        </pc:sldMkLst>
        <pc:spChg chg="mod">
          <ac:chgData name="Gizem Cebir" userId="c2dc4488-b00e-4dac-a5a1-57b1d0ed6b67" providerId="ADAL" clId="{0513DC9B-8BE6-4410-88B9-3E2D8BB9EC29}" dt="2025-08-08T12:41:23.480" v="4809" actId="20577"/>
          <ac:spMkLst>
            <pc:docMk/>
            <pc:sldMk cId="171073436" sldId="274"/>
            <ac:spMk id="3" creationId="{8542498E-05F3-BA96-71A6-2B1444A1E3F3}"/>
          </ac:spMkLst>
        </pc:spChg>
      </pc:sldChg>
      <pc:sldChg chg="modSp mod">
        <pc:chgData name="Gizem Cebir" userId="c2dc4488-b00e-4dac-a5a1-57b1d0ed6b67" providerId="ADAL" clId="{0513DC9B-8BE6-4410-88B9-3E2D8BB9EC29}" dt="2025-08-08T12:42:40.322" v="4884" actId="27636"/>
        <pc:sldMkLst>
          <pc:docMk/>
          <pc:sldMk cId="2553404188" sldId="275"/>
        </pc:sldMkLst>
        <pc:spChg chg="mod">
          <ac:chgData name="Gizem Cebir" userId="c2dc4488-b00e-4dac-a5a1-57b1d0ed6b67" providerId="ADAL" clId="{0513DC9B-8BE6-4410-88B9-3E2D8BB9EC29}" dt="2025-08-08T12:42:40.322" v="4884" actId="27636"/>
          <ac:spMkLst>
            <pc:docMk/>
            <pc:sldMk cId="2553404188" sldId="275"/>
            <ac:spMk id="3" creationId="{62F7760E-FDFB-E434-234F-7AD73C349AF1}"/>
          </ac:spMkLst>
        </pc:spChg>
      </pc:sldChg>
      <pc:sldChg chg="modSp mod">
        <pc:chgData name="Gizem Cebir" userId="c2dc4488-b00e-4dac-a5a1-57b1d0ed6b67" providerId="ADAL" clId="{0513DC9B-8BE6-4410-88B9-3E2D8BB9EC29}" dt="2025-08-08T12:43:35.841" v="4918" actId="14100"/>
        <pc:sldMkLst>
          <pc:docMk/>
          <pc:sldMk cId="2497176784" sldId="276"/>
        </pc:sldMkLst>
        <pc:spChg chg="mod">
          <ac:chgData name="Gizem Cebir" userId="c2dc4488-b00e-4dac-a5a1-57b1d0ed6b67" providerId="ADAL" clId="{0513DC9B-8BE6-4410-88B9-3E2D8BB9EC29}" dt="2025-08-08T12:43:35.841" v="4918" actId="14100"/>
          <ac:spMkLst>
            <pc:docMk/>
            <pc:sldMk cId="2497176784" sldId="276"/>
            <ac:spMk id="3" creationId="{1855739E-A1B1-E72D-1E2D-B92EE8BDD49E}"/>
          </ac:spMkLst>
        </pc:spChg>
      </pc:sldChg>
      <pc:sldChg chg="modSp mod">
        <pc:chgData name="Gizem Cebir" userId="c2dc4488-b00e-4dac-a5a1-57b1d0ed6b67" providerId="ADAL" clId="{0513DC9B-8BE6-4410-88B9-3E2D8BB9EC29}" dt="2025-08-08T12:43:58.990" v="4925" actId="27636"/>
        <pc:sldMkLst>
          <pc:docMk/>
          <pc:sldMk cId="3515262900" sldId="277"/>
        </pc:sldMkLst>
        <pc:spChg chg="mod">
          <ac:chgData name="Gizem Cebir" userId="c2dc4488-b00e-4dac-a5a1-57b1d0ed6b67" providerId="ADAL" clId="{0513DC9B-8BE6-4410-88B9-3E2D8BB9EC29}" dt="2025-08-08T12:43:58.990" v="4925" actId="27636"/>
          <ac:spMkLst>
            <pc:docMk/>
            <pc:sldMk cId="3515262900" sldId="277"/>
            <ac:spMk id="3" creationId="{518BB23D-56B8-78F0-D6DF-F7FE9DC64019}"/>
          </ac:spMkLst>
        </pc:spChg>
      </pc:sldChg>
      <pc:sldChg chg="addSp modSp mod">
        <pc:chgData name="Gizem Cebir" userId="c2dc4488-b00e-4dac-a5a1-57b1d0ed6b67" providerId="ADAL" clId="{0513DC9B-8BE6-4410-88B9-3E2D8BB9EC29}" dt="2025-08-08T12:46:35" v="5075" actId="20577"/>
        <pc:sldMkLst>
          <pc:docMk/>
          <pc:sldMk cId="2120893279" sldId="278"/>
        </pc:sldMkLst>
        <pc:spChg chg="add mod">
          <ac:chgData name="Gizem Cebir" userId="c2dc4488-b00e-4dac-a5a1-57b1d0ed6b67" providerId="ADAL" clId="{0513DC9B-8BE6-4410-88B9-3E2D8BB9EC29}" dt="2025-08-07T20:11:59.696" v="974" actId="113"/>
          <ac:spMkLst>
            <pc:docMk/>
            <pc:sldMk cId="2120893279" sldId="278"/>
            <ac:spMk id="2" creationId="{EF978D91-194F-5414-41CE-74D15A14D4E5}"/>
          </ac:spMkLst>
        </pc:spChg>
        <pc:spChg chg="mod">
          <ac:chgData name="Gizem Cebir" userId="c2dc4488-b00e-4dac-a5a1-57b1d0ed6b67" providerId="ADAL" clId="{0513DC9B-8BE6-4410-88B9-3E2D8BB9EC29}" dt="2025-08-08T12:46:35" v="5075" actId="20577"/>
          <ac:spMkLst>
            <pc:docMk/>
            <pc:sldMk cId="2120893279" sldId="278"/>
            <ac:spMk id="3" creationId="{1DC0D008-CBD8-C8C9-FFDD-EF14E2D6CFBE}"/>
          </ac:spMkLst>
        </pc:spChg>
      </pc:sldChg>
      <pc:sldChg chg="addSp delSp modSp mod ord">
        <pc:chgData name="Gizem Cebir" userId="c2dc4488-b00e-4dac-a5a1-57b1d0ed6b67" providerId="ADAL" clId="{0513DC9B-8BE6-4410-88B9-3E2D8BB9EC29}" dt="2025-08-08T12:45:40.350" v="5031" actId="20577"/>
        <pc:sldMkLst>
          <pc:docMk/>
          <pc:sldMk cId="2782206565" sldId="279"/>
        </pc:sldMkLst>
        <pc:spChg chg="add del mod">
          <ac:chgData name="Gizem Cebir" userId="c2dc4488-b00e-4dac-a5a1-57b1d0ed6b67" providerId="ADAL" clId="{0513DC9B-8BE6-4410-88B9-3E2D8BB9EC29}" dt="2025-08-07T20:10:03" v="917" actId="21"/>
          <ac:spMkLst>
            <pc:docMk/>
            <pc:sldMk cId="2782206565" sldId="279"/>
            <ac:spMk id="2" creationId="{E2F6EF0A-8F7D-7DA7-0A38-D06135F5982D}"/>
          </ac:spMkLst>
        </pc:spChg>
        <pc:spChg chg="mod">
          <ac:chgData name="Gizem Cebir" userId="c2dc4488-b00e-4dac-a5a1-57b1d0ed6b67" providerId="ADAL" clId="{0513DC9B-8BE6-4410-88B9-3E2D8BB9EC29}" dt="2025-08-08T12:45:40.350" v="5031" actId="20577"/>
          <ac:spMkLst>
            <pc:docMk/>
            <pc:sldMk cId="2782206565" sldId="279"/>
            <ac:spMk id="3" creationId="{E939D44C-D14C-75F8-8562-CB5C720E385A}"/>
          </ac:spMkLst>
        </pc:spChg>
        <pc:picChg chg="del">
          <ac:chgData name="Gizem Cebir" userId="c2dc4488-b00e-4dac-a5a1-57b1d0ed6b67" providerId="ADAL" clId="{0513DC9B-8BE6-4410-88B9-3E2D8BB9EC29}" dt="2025-08-07T20:09:09.827" v="913" actId="21"/>
          <ac:picMkLst>
            <pc:docMk/>
            <pc:sldMk cId="2782206565" sldId="279"/>
            <ac:picMk id="4" creationId="{D43933E4-4D91-B057-9B4F-E64C1E5ED533}"/>
          </ac:picMkLst>
        </pc:picChg>
        <pc:picChg chg="add mod">
          <ac:chgData name="Gizem Cebir" userId="c2dc4488-b00e-4dac-a5a1-57b1d0ed6b67" providerId="ADAL" clId="{0513DC9B-8BE6-4410-88B9-3E2D8BB9EC29}" dt="2025-08-07T20:10:04.191" v="918" actId="1076"/>
          <ac:picMkLst>
            <pc:docMk/>
            <pc:sldMk cId="2782206565" sldId="279"/>
            <ac:picMk id="6" creationId="{E52FE98B-7D75-65CD-53A8-943198897C4C}"/>
          </ac:picMkLst>
        </pc:picChg>
      </pc:sldChg>
      <pc:sldChg chg="addSp modSp mod">
        <pc:chgData name="Gizem Cebir" userId="c2dc4488-b00e-4dac-a5a1-57b1d0ed6b67" providerId="ADAL" clId="{0513DC9B-8BE6-4410-88B9-3E2D8BB9EC29}" dt="2025-08-08T12:34:50.757" v="4660" actId="27636"/>
        <pc:sldMkLst>
          <pc:docMk/>
          <pc:sldMk cId="2715436445" sldId="280"/>
        </pc:sldMkLst>
        <pc:spChg chg="add mod">
          <ac:chgData name="Gizem Cebir" userId="c2dc4488-b00e-4dac-a5a1-57b1d0ed6b67" providerId="ADAL" clId="{0513DC9B-8BE6-4410-88B9-3E2D8BB9EC29}" dt="2025-08-07T20:28:09.471" v="2447" actId="1076"/>
          <ac:spMkLst>
            <pc:docMk/>
            <pc:sldMk cId="2715436445" sldId="280"/>
            <ac:spMk id="2" creationId="{38FA6F13-52B3-EF23-7AEB-9EEF595323A4}"/>
          </ac:spMkLst>
        </pc:spChg>
        <pc:spChg chg="mod">
          <ac:chgData name="Gizem Cebir" userId="c2dc4488-b00e-4dac-a5a1-57b1d0ed6b67" providerId="ADAL" clId="{0513DC9B-8BE6-4410-88B9-3E2D8BB9EC29}" dt="2025-08-08T12:34:50.757" v="4660" actId="27636"/>
          <ac:spMkLst>
            <pc:docMk/>
            <pc:sldMk cId="2715436445" sldId="280"/>
            <ac:spMk id="3" creationId="{A6A013F7-7BE9-897D-2A1C-50FACD77F549}"/>
          </ac:spMkLst>
        </pc:spChg>
        <pc:picChg chg="mod">
          <ac:chgData name="Gizem Cebir" userId="c2dc4488-b00e-4dac-a5a1-57b1d0ed6b67" providerId="ADAL" clId="{0513DC9B-8BE6-4410-88B9-3E2D8BB9EC29}" dt="2025-08-08T12:34:44.981" v="4656" actId="14100"/>
          <ac:picMkLst>
            <pc:docMk/>
            <pc:sldMk cId="2715436445" sldId="280"/>
            <ac:picMk id="4" creationId="{7AB21C05-AAF7-1638-7348-AEEDAFC91EE2}"/>
          </ac:picMkLst>
        </pc:picChg>
      </pc:sldChg>
      <pc:sldChg chg="modSp mod">
        <pc:chgData name="Gizem Cebir" userId="c2dc4488-b00e-4dac-a5a1-57b1d0ed6b67" providerId="ADAL" clId="{0513DC9B-8BE6-4410-88B9-3E2D8BB9EC29}" dt="2025-08-08T12:34:17.782" v="4653" actId="14100"/>
        <pc:sldMkLst>
          <pc:docMk/>
          <pc:sldMk cId="593427415" sldId="281"/>
        </pc:sldMkLst>
        <pc:spChg chg="mod">
          <ac:chgData name="Gizem Cebir" userId="c2dc4488-b00e-4dac-a5a1-57b1d0ed6b67" providerId="ADAL" clId="{0513DC9B-8BE6-4410-88B9-3E2D8BB9EC29}" dt="2025-08-08T12:34:17.782" v="4653" actId="14100"/>
          <ac:spMkLst>
            <pc:docMk/>
            <pc:sldMk cId="593427415" sldId="281"/>
            <ac:spMk id="3" creationId="{AC8D0DAF-11CC-3FE2-F5DE-6FD016550F48}"/>
          </ac:spMkLst>
        </pc:spChg>
      </pc:sldChg>
      <pc:sldChg chg="modSp mod">
        <pc:chgData name="Gizem Cebir" userId="c2dc4488-b00e-4dac-a5a1-57b1d0ed6b67" providerId="ADAL" clId="{0513DC9B-8BE6-4410-88B9-3E2D8BB9EC29}" dt="2025-08-08T12:33:16.718" v="4615" actId="20577"/>
        <pc:sldMkLst>
          <pc:docMk/>
          <pc:sldMk cId="122538382" sldId="282"/>
        </pc:sldMkLst>
        <pc:spChg chg="mod">
          <ac:chgData name="Gizem Cebir" userId="c2dc4488-b00e-4dac-a5a1-57b1d0ed6b67" providerId="ADAL" clId="{0513DC9B-8BE6-4410-88B9-3E2D8BB9EC29}" dt="2025-08-08T12:33:16.718" v="4615" actId="20577"/>
          <ac:spMkLst>
            <pc:docMk/>
            <pc:sldMk cId="122538382" sldId="282"/>
            <ac:spMk id="3" creationId="{659F6751-1C32-0333-DB1E-AF070C3294E7}"/>
          </ac:spMkLst>
        </pc:spChg>
        <pc:picChg chg="mod">
          <ac:chgData name="Gizem Cebir" userId="c2dc4488-b00e-4dac-a5a1-57b1d0ed6b67" providerId="ADAL" clId="{0513DC9B-8BE6-4410-88B9-3E2D8BB9EC29}" dt="2025-08-08T12:32:53.834" v="4598" actId="14100"/>
          <ac:picMkLst>
            <pc:docMk/>
            <pc:sldMk cId="122538382" sldId="282"/>
            <ac:picMk id="4" creationId="{EA4DB065-597A-8135-DB08-C213B3618DCA}"/>
          </ac:picMkLst>
        </pc:picChg>
      </pc:sldChg>
      <pc:sldChg chg="addSp modSp mod">
        <pc:chgData name="Gizem Cebir" userId="c2dc4488-b00e-4dac-a5a1-57b1d0ed6b67" providerId="ADAL" clId="{0513DC9B-8BE6-4410-88B9-3E2D8BB9EC29}" dt="2025-08-08T12:32:02.736" v="4580" actId="27636"/>
        <pc:sldMkLst>
          <pc:docMk/>
          <pc:sldMk cId="1515606491" sldId="283"/>
        </pc:sldMkLst>
        <pc:spChg chg="mod">
          <ac:chgData name="Gizem Cebir" userId="c2dc4488-b00e-4dac-a5a1-57b1d0ed6b67" providerId="ADAL" clId="{0513DC9B-8BE6-4410-88B9-3E2D8BB9EC29}" dt="2025-08-08T12:32:02.736" v="4580" actId="27636"/>
          <ac:spMkLst>
            <pc:docMk/>
            <pc:sldMk cId="1515606491" sldId="283"/>
            <ac:spMk id="3" creationId="{ED696EF5-2B68-2214-7AA9-4A516EEBDA62}"/>
          </ac:spMkLst>
        </pc:spChg>
        <pc:picChg chg="add mod">
          <ac:chgData name="Gizem Cebir" userId="c2dc4488-b00e-4dac-a5a1-57b1d0ed6b67" providerId="ADAL" clId="{0513DC9B-8BE6-4410-88B9-3E2D8BB9EC29}" dt="2025-08-06T10:20:07.843" v="3" actId="1035"/>
          <ac:picMkLst>
            <pc:docMk/>
            <pc:sldMk cId="1515606491" sldId="283"/>
            <ac:picMk id="4" creationId="{1687CFD3-0B05-418B-F462-696A8D9D499A}"/>
          </ac:picMkLst>
        </pc:picChg>
      </pc:sldChg>
      <pc:sldChg chg="modSp mod">
        <pc:chgData name="Gizem Cebir" userId="c2dc4488-b00e-4dac-a5a1-57b1d0ed6b67" providerId="ADAL" clId="{0513DC9B-8BE6-4410-88B9-3E2D8BB9EC29}" dt="2025-08-08T12:31:19.535" v="4567" actId="20577"/>
        <pc:sldMkLst>
          <pc:docMk/>
          <pc:sldMk cId="3853841534" sldId="284"/>
        </pc:sldMkLst>
        <pc:spChg chg="mod">
          <ac:chgData name="Gizem Cebir" userId="c2dc4488-b00e-4dac-a5a1-57b1d0ed6b67" providerId="ADAL" clId="{0513DC9B-8BE6-4410-88B9-3E2D8BB9EC29}" dt="2025-08-08T12:31:19.535" v="4567" actId="20577"/>
          <ac:spMkLst>
            <pc:docMk/>
            <pc:sldMk cId="3853841534" sldId="284"/>
            <ac:spMk id="3" creationId="{FEFA931E-9538-509E-5A12-436AD1F36274}"/>
          </ac:spMkLst>
        </pc:spChg>
        <pc:picChg chg="mod">
          <ac:chgData name="Gizem Cebir" userId="c2dc4488-b00e-4dac-a5a1-57b1d0ed6b67" providerId="ADAL" clId="{0513DC9B-8BE6-4410-88B9-3E2D8BB9EC29}" dt="2025-08-08T12:31:15.275" v="4566" actId="1076"/>
          <ac:picMkLst>
            <pc:docMk/>
            <pc:sldMk cId="3853841534" sldId="284"/>
            <ac:picMk id="4" creationId="{2C61660B-8AA7-390E-30C0-4A64833F1F5D}"/>
          </ac:picMkLst>
        </pc:picChg>
      </pc:sldChg>
      <pc:sldChg chg="addSp delSp modSp mod">
        <pc:chgData name="Gizem Cebir" userId="c2dc4488-b00e-4dac-a5a1-57b1d0ed6b67" providerId="ADAL" clId="{0513DC9B-8BE6-4410-88B9-3E2D8BB9EC29}" dt="2025-08-08T12:30:46.685" v="4557"/>
        <pc:sldMkLst>
          <pc:docMk/>
          <pc:sldMk cId="4183409589" sldId="285"/>
        </pc:sldMkLst>
        <pc:spChg chg="add mod">
          <ac:chgData name="Gizem Cebir" userId="c2dc4488-b00e-4dac-a5a1-57b1d0ed6b67" providerId="ADAL" clId="{0513DC9B-8BE6-4410-88B9-3E2D8BB9EC29}" dt="2025-08-07T20:28:56.190" v="2467" actId="113"/>
          <ac:spMkLst>
            <pc:docMk/>
            <pc:sldMk cId="4183409589" sldId="285"/>
            <ac:spMk id="2" creationId="{5A1F9E6E-20D8-5872-9435-5D9BF635F3EA}"/>
          </ac:spMkLst>
        </pc:spChg>
        <pc:spChg chg="mod">
          <ac:chgData name="Gizem Cebir" userId="c2dc4488-b00e-4dac-a5a1-57b1d0ed6b67" providerId="ADAL" clId="{0513DC9B-8BE6-4410-88B9-3E2D8BB9EC29}" dt="2025-08-08T12:30:44.863" v="4555" actId="14100"/>
          <ac:spMkLst>
            <pc:docMk/>
            <pc:sldMk cId="4183409589" sldId="285"/>
            <ac:spMk id="3" creationId="{1B4D7E98-12F5-505F-B419-25DF0AE78305}"/>
          </ac:spMkLst>
        </pc:spChg>
        <pc:spChg chg="add del mod">
          <ac:chgData name="Gizem Cebir" userId="c2dc4488-b00e-4dac-a5a1-57b1d0ed6b67" providerId="ADAL" clId="{0513DC9B-8BE6-4410-88B9-3E2D8BB9EC29}" dt="2025-08-08T12:30:46.685" v="4557"/>
          <ac:spMkLst>
            <pc:docMk/>
            <pc:sldMk cId="4183409589" sldId="285"/>
            <ac:spMk id="5" creationId="{10FC9D66-ACB0-5518-9E4B-3CF6B971CD89}"/>
          </ac:spMkLst>
        </pc:spChg>
        <pc:picChg chg="mod">
          <ac:chgData name="Gizem Cebir" userId="c2dc4488-b00e-4dac-a5a1-57b1d0ed6b67" providerId="ADAL" clId="{0513DC9B-8BE6-4410-88B9-3E2D8BB9EC29}" dt="2025-08-07T20:28:54.101" v="2466" actId="1076"/>
          <ac:picMkLst>
            <pc:docMk/>
            <pc:sldMk cId="4183409589" sldId="285"/>
            <ac:picMk id="4" creationId="{453904C6-93C6-9F0C-A489-542CCDA89727}"/>
          </ac:picMkLst>
        </pc:picChg>
      </pc:sldChg>
      <pc:sldChg chg="addSp delSp modSp add mod">
        <pc:chgData name="Gizem Cebir" userId="c2dc4488-b00e-4dac-a5a1-57b1d0ed6b67" providerId="ADAL" clId="{0513DC9B-8BE6-4410-88B9-3E2D8BB9EC29}" dt="2025-08-08T12:28:23.450" v="4438" actId="20577"/>
        <pc:sldMkLst>
          <pc:docMk/>
          <pc:sldMk cId="2004441721" sldId="286"/>
        </pc:sldMkLst>
        <pc:spChg chg="mod">
          <ac:chgData name="Gizem Cebir" userId="c2dc4488-b00e-4dac-a5a1-57b1d0ed6b67" providerId="ADAL" clId="{0513DC9B-8BE6-4410-88B9-3E2D8BB9EC29}" dt="2025-08-08T12:28:23.450" v="4438" actId="20577"/>
          <ac:spMkLst>
            <pc:docMk/>
            <pc:sldMk cId="2004441721" sldId="286"/>
            <ac:spMk id="3" creationId="{243BB41D-EFA0-341E-204D-65021B6E66A0}"/>
          </ac:spMkLst>
        </pc:spChg>
        <pc:picChg chg="del">
          <ac:chgData name="Gizem Cebir" userId="c2dc4488-b00e-4dac-a5a1-57b1d0ed6b67" providerId="ADAL" clId="{0513DC9B-8BE6-4410-88B9-3E2D8BB9EC29}" dt="2025-08-07T19:34:12.604" v="31" actId="21"/>
          <ac:picMkLst>
            <pc:docMk/>
            <pc:sldMk cId="2004441721" sldId="286"/>
            <ac:picMk id="4" creationId="{ECE8F80C-667B-461B-BE91-E4CDE35083C1}"/>
          </ac:picMkLst>
        </pc:picChg>
        <pc:picChg chg="add mod">
          <ac:chgData name="Gizem Cebir" userId="c2dc4488-b00e-4dac-a5a1-57b1d0ed6b67" providerId="ADAL" clId="{0513DC9B-8BE6-4410-88B9-3E2D8BB9EC29}" dt="2025-08-07T19:34:53.103" v="34" actId="1076"/>
          <ac:picMkLst>
            <pc:docMk/>
            <pc:sldMk cId="2004441721" sldId="286"/>
            <ac:picMk id="5" creationId="{273CC938-A5B1-1BB8-864A-7256885959A1}"/>
          </ac:picMkLst>
        </pc:picChg>
      </pc:sldChg>
      <pc:sldChg chg="addSp delSp modSp add mod">
        <pc:chgData name="Gizem Cebir" userId="c2dc4488-b00e-4dac-a5a1-57b1d0ed6b67" providerId="ADAL" clId="{0513DC9B-8BE6-4410-88B9-3E2D8BB9EC29}" dt="2025-08-08T12:54:01.624" v="5294" actId="20577"/>
        <pc:sldMkLst>
          <pc:docMk/>
          <pc:sldMk cId="1143854819" sldId="287"/>
        </pc:sldMkLst>
        <pc:spChg chg="mod">
          <ac:chgData name="Gizem Cebir" userId="c2dc4488-b00e-4dac-a5a1-57b1d0ed6b67" providerId="ADAL" clId="{0513DC9B-8BE6-4410-88B9-3E2D8BB9EC29}" dt="2025-08-08T12:54:01.624" v="5294" actId="20577"/>
          <ac:spMkLst>
            <pc:docMk/>
            <pc:sldMk cId="1143854819" sldId="287"/>
            <ac:spMk id="3" creationId="{E190DFBA-3205-57C4-3502-63BE93AD5DFF}"/>
          </ac:spMkLst>
        </pc:spChg>
        <pc:picChg chg="add del mod">
          <ac:chgData name="Gizem Cebir" userId="c2dc4488-b00e-4dac-a5a1-57b1d0ed6b67" providerId="ADAL" clId="{0513DC9B-8BE6-4410-88B9-3E2D8BB9EC29}" dt="2025-08-07T19:35:31.689" v="38" actId="21"/>
          <ac:picMkLst>
            <pc:docMk/>
            <pc:sldMk cId="1143854819" sldId="287"/>
            <ac:picMk id="2" creationId="{0ED960DB-AEEA-0224-506E-AE6580C1C353}"/>
          </ac:picMkLst>
        </pc:picChg>
        <pc:picChg chg="add del mod">
          <ac:chgData name="Gizem Cebir" userId="c2dc4488-b00e-4dac-a5a1-57b1d0ed6b67" providerId="ADAL" clId="{0513DC9B-8BE6-4410-88B9-3E2D8BB9EC29}" dt="2025-08-08T12:50:28.568" v="5088" actId="22"/>
          <ac:picMkLst>
            <pc:docMk/>
            <pc:sldMk cId="1143854819" sldId="287"/>
            <ac:picMk id="4" creationId="{65B0282E-082F-2105-5E6E-75CF642D2115}"/>
          </ac:picMkLst>
        </pc:picChg>
        <pc:picChg chg="del">
          <ac:chgData name="Gizem Cebir" userId="c2dc4488-b00e-4dac-a5a1-57b1d0ed6b67" providerId="ADAL" clId="{0513DC9B-8BE6-4410-88B9-3E2D8BB9EC29}" dt="2025-08-07T19:35:23.147" v="36" actId="21"/>
          <ac:picMkLst>
            <pc:docMk/>
            <pc:sldMk cId="1143854819" sldId="287"/>
            <ac:picMk id="5" creationId="{0ED960DB-AEEA-0224-506E-AE6580C1C353}"/>
          </ac:picMkLst>
        </pc:picChg>
        <pc:picChg chg="add del mod">
          <ac:chgData name="Gizem Cebir" userId="c2dc4488-b00e-4dac-a5a1-57b1d0ed6b67" providerId="ADAL" clId="{0513DC9B-8BE6-4410-88B9-3E2D8BB9EC29}" dt="2025-08-08T12:51:44.630" v="5093" actId="21"/>
          <ac:picMkLst>
            <pc:docMk/>
            <pc:sldMk cId="1143854819" sldId="287"/>
            <ac:picMk id="6" creationId="{8B554813-7DE5-F3E2-7C1A-628B6EA1DFF8}"/>
          </ac:picMkLst>
        </pc:picChg>
        <pc:picChg chg="add mod">
          <ac:chgData name="Gizem Cebir" userId="c2dc4488-b00e-4dac-a5a1-57b1d0ed6b67" providerId="ADAL" clId="{0513DC9B-8BE6-4410-88B9-3E2D8BB9EC29}" dt="2025-08-08T12:52:03.620" v="5095" actId="1076"/>
          <ac:picMkLst>
            <pc:docMk/>
            <pc:sldMk cId="1143854819" sldId="287"/>
            <ac:picMk id="7" creationId="{84609E03-93C6-F7AB-A96F-26FAD14F51AD}"/>
          </ac:picMkLst>
        </pc:picChg>
      </pc:sldChg>
      <pc:sldChg chg="addSp delSp modSp add mod">
        <pc:chgData name="Gizem Cebir" userId="c2dc4488-b00e-4dac-a5a1-57b1d0ed6b67" providerId="ADAL" clId="{0513DC9B-8BE6-4410-88B9-3E2D8BB9EC29}" dt="2025-08-08T12:58:18.606" v="5448" actId="27636"/>
        <pc:sldMkLst>
          <pc:docMk/>
          <pc:sldMk cId="2149911997" sldId="288"/>
        </pc:sldMkLst>
        <pc:spChg chg="mod">
          <ac:chgData name="Gizem Cebir" userId="c2dc4488-b00e-4dac-a5a1-57b1d0ed6b67" providerId="ADAL" clId="{0513DC9B-8BE6-4410-88B9-3E2D8BB9EC29}" dt="2025-08-08T12:58:18.606" v="5448" actId="27636"/>
          <ac:spMkLst>
            <pc:docMk/>
            <pc:sldMk cId="2149911997" sldId="288"/>
            <ac:spMk id="3" creationId="{908FB190-8EA7-BBEA-3CF9-CA1A098830A3}"/>
          </ac:spMkLst>
        </pc:spChg>
        <pc:picChg chg="add del mod">
          <ac:chgData name="Gizem Cebir" userId="c2dc4488-b00e-4dac-a5a1-57b1d0ed6b67" providerId="ADAL" clId="{0513DC9B-8BE6-4410-88B9-3E2D8BB9EC29}" dt="2025-08-08T12:51:22.551" v="5090" actId="21"/>
          <ac:picMkLst>
            <pc:docMk/>
            <pc:sldMk cId="2149911997" sldId="288"/>
            <ac:picMk id="4" creationId="{C46D96AC-992D-98D6-554C-27FF72C46664}"/>
          </ac:picMkLst>
        </pc:picChg>
        <pc:picChg chg="add mod">
          <ac:chgData name="Gizem Cebir" userId="c2dc4488-b00e-4dac-a5a1-57b1d0ed6b67" providerId="ADAL" clId="{0513DC9B-8BE6-4410-88B9-3E2D8BB9EC29}" dt="2025-08-08T12:51:37.436" v="5092" actId="1076"/>
          <ac:picMkLst>
            <pc:docMk/>
            <pc:sldMk cId="2149911997" sldId="288"/>
            <ac:picMk id="5" creationId="{B62FDF5D-2EE8-E69B-66C3-ED58FA96C9CB}"/>
          </ac:picMkLst>
        </pc:picChg>
        <pc:picChg chg="del">
          <ac:chgData name="Gizem Cebir" userId="c2dc4488-b00e-4dac-a5a1-57b1d0ed6b67" providerId="ADAL" clId="{0513DC9B-8BE6-4410-88B9-3E2D8BB9EC29}" dt="2025-08-07T19:36:05.335" v="42" actId="21"/>
          <ac:picMkLst>
            <pc:docMk/>
            <pc:sldMk cId="2149911997" sldId="288"/>
            <ac:picMk id="6" creationId="{805F354B-EA86-37BD-B09B-FC486A0F2099}"/>
          </ac:picMkLst>
        </pc:picChg>
      </pc:sldChg>
      <pc:sldChg chg="new del">
        <pc:chgData name="Gizem Cebir" userId="c2dc4488-b00e-4dac-a5a1-57b1d0ed6b67" providerId="ADAL" clId="{0513DC9B-8BE6-4410-88B9-3E2D8BB9EC29}" dt="2025-08-07T19:36:42.833" v="46" actId="2696"/>
        <pc:sldMkLst>
          <pc:docMk/>
          <pc:sldMk cId="2453932444" sldId="289"/>
        </pc:sldMkLst>
      </pc:sldChg>
      <pc:sldChg chg="addSp delSp modSp add mod ord">
        <pc:chgData name="Gizem Cebir" userId="c2dc4488-b00e-4dac-a5a1-57b1d0ed6b67" providerId="ADAL" clId="{0513DC9B-8BE6-4410-88B9-3E2D8BB9EC29}" dt="2025-08-08T12:23:48.101" v="4197" actId="20577"/>
        <pc:sldMkLst>
          <pc:docMk/>
          <pc:sldMk cId="2924076822" sldId="289"/>
        </pc:sldMkLst>
        <pc:spChg chg="mod">
          <ac:chgData name="Gizem Cebir" userId="c2dc4488-b00e-4dac-a5a1-57b1d0ed6b67" providerId="ADAL" clId="{0513DC9B-8BE6-4410-88B9-3E2D8BB9EC29}" dt="2025-08-08T12:23:48.101" v="4197" actId="20577"/>
          <ac:spMkLst>
            <pc:docMk/>
            <pc:sldMk cId="2924076822" sldId="289"/>
            <ac:spMk id="3" creationId="{2D94D56F-D8E4-2CEA-0EF1-002CC2021F12}"/>
          </ac:spMkLst>
        </pc:spChg>
        <pc:picChg chg="del">
          <ac:chgData name="Gizem Cebir" userId="c2dc4488-b00e-4dac-a5a1-57b1d0ed6b67" providerId="ADAL" clId="{0513DC9B-8BE6-4410-88B9-3E2D8BB9EC29}" dt="2025-08-07T19:36:50.322" v="48" actId="21"/>
          <ac:picMkLst>
            <pc:docMk/>
            <pc:sldMk cId="2924076822" sldId="289"/>
            <ac:picMk id="4" creationId="{7459B210-1B4A-D545-5342-58738B6879B5}"/>
          </ac:picMkLst>
        </pc:picChg>
        <pc:picChg chg="add del mod">
          <ac:chgData name="Gizem Cebir" userId="c2dc4488-b00e-4dac-a5a1-57b1d0ed6b67" providerId="ADAL" clId="{0513DC9B-8BE6-4410-88B9-3E2D8BB9EC29}" dt="2025-08-07T20:33:38.963" v="2806" actId="21"/>
          <ac:picMkLst>
            <pc:docMk/>
            <pc:sldMk cId="2924076822" sldId="289"/>
            <ac:picMk id="5" creationId="{6BC9091C-CA55-1739-5F32-C6745BC7B3F1}"/>
          </ac:picMkLst>
        </pc:picChg>
        <pc:picChg chg="add mod">
          <ac:chgData name="Gizem Cebir" userId="c2dc4488-b00e-4dac-a5a1-57b1d0ed6b67" providerId="ADAL" clId="{0513DC9B-8BE6-4410-88B9-3E2D8BB9EC29}" dt="2025-08-07T20:33:44.622" v="2808" actId="1076"/>
          <ac:picMkLst>
            <pc:docMk/>
            <pc:sldMk cId="2924076822" sldId="289"/>
            <ac:picMk id="7" creationId="{5306A92A-B679-BF49-6BA7-C4C9180EC629}"/>
          </ac:picMkLst>
        </pc:picChg>
      </pc:sldChg>
      <pc:sldChg chg="addSp modSp add mod ord">
        <pc:chgData name="Gizem Cebir" userId="c2dc4488-b00e-4dac-a5a1-57b1d0ed6b67" providerId="ADAL" clId="{0513DC9B-8BE6-4410-88B9-3E2D8BB9EC29}" dt="2025-08-08T12:22:34.967" v="4102" actId="20577"/>
        <pc:sldMkLst>
          <pc:docMk/>
          <pc:sldMk cId="4125555417" sldId="290"/>
        </pc:sldMkLst>
        <pc:spChg chg="mod">
          <ac:chgData name="Gizem Cebir" userId="c2dc4488-b00e-4dac-a5a1-57b1d0ed6b67" providerId="ADAL" clId="{0513DC9B-8BE6-4410-88B9-3E2D8BB9EC29}" dt="2025-08-08T12:22:34.967" v="4102" actId="20577"/>
          <ac:spMkLst>
            <pc:docMk/>
            <pc:sldMk cId="4125555417" sldId="290"/>
            <ac:spMk id="3" creationId="{6661E25F-0A8F-F7D1-683B-75D8635F731F}"/>
          </ac:spMkLst>
        </pc:spChg>
        <pc:picChg chg="add mod">
          <ac:chgData name="Gizem Cebir" userId="c2dc4488-b00e-4dac-a5a1-57b1d0ed6b67" providerId="ADAL" clId="{0513DC9B-8BE6-4410-88B9-3E2D8BB9EC29}" dt="2025-08-07T20:34:03.763" v="2809" actId="14100"/>
          <ac:picMkLst>
            <pc:docMk/>
            <pc:sldMk cId="4125555417" sldId="290"/>
            <ac:picMk id="4" creationId="{E056C4B2-9664-D53D-4312-C5EB7A505CC5}"/>
          </ac:picMkLst>
        </pc:picChg>
      </pc:sldChg>
      <pc:sldChg chg="addSp modSp add mod ord">
        <pc:chgData name="Gizem Cebir" userId="c2dc4488-b00e-4dac-a5a1-57b1d0ed6b67" providerId="ADAL" clId="{0513DC9B-8BE6-4410-88B9-3E2D8BB9EC29}" dt="2025-08-08T10:17:43.654" v="4087" actId="20577"/>
        <pc:sldMkLst>
          <pc:docMk/>
          <pc:sldMk cId="4125006522" sldId="291"/>
        </pc:sldMkLst>
        <pc:spChg chg="mod">
          <ac:chgData name="Gizem Cebir" userId="c2dc4488-b00e-4dac-a5a1-57b1d0ed6b67" providerId="ADAL" clId="{0513DC9B-8BE6-4410-88B9-3E2D8BB9EC29}" dt="2025-08-08T10:17:43.654" v="4087" actId="20577"/>
          <ac:spMkLst>
            <pc:docMk/>
            <pc:sldMk cId="4125006522" sldId="291"/>
            <ac:spMk id="3" creationId="{552C05DB-1F0C-94F2-9290-195A7E3C4B78}"/>
          </ac:spMkLst>
        </pc:spChg>
        <pc:picChg chg="add mod">
          <ac:chgData name="Gizem Cebir" userId="c2dc4488-b00e-4dac-a5a1-57b1d0ed6b67" providerId="ADAL" clId="{0513DC9B-8BE6-4410-88B9-3E2D8BB9EC29}" dt="2025-08-07T19:41:19.868" v="63" actId="1076"/>
          <ac:picMkLst>
            <pc:docMk/>
            <pc:sldMk cId="4125006522" sldId="291"/>
            <ac:picMk id="4" creationId="{3FD9F4EE-B0A1-A05E-85AE-A922870CE7F3}"/>
          </ac:picMkLst>
        </pc:picChg>
      </pc:sldChg>
      <pc:sldChg chg="addSp modSp add mod">
        <pc:chgData name="Gizem Cebir" userId="c2dc4488-b00e-4dac-a5a1-57b1d0ed6b67" providerId="ADAL" clId="{0513DC9B-8BE6-4410-88B9-3E2D8BB9EC29}" dt="2025-08-08T10:16:55.991" v="4063" actId="20577"/>
        <pc:sldMkLst>
          <pc:docMk/>
          <pc:sldMk cId="3334956677" sldId="292"/>
        </pc:sldMkLst>
        <pc:spChg chg="mod">
          <ac:chgData name="Gizem Cebir" userId="c2dc4488-b00e-4dac-a5a1-57b1d0ed6b67" providerId="ADAL" clId="{0513DC9B-8BE6-4410-88B9-3E2D8BB9EC29}" dt="2025-08-08T10:16:55.991" v="4063" actId="20577"/>
          <ac:spMkLst>
            <pc:docMk/>
            <pc:sldMk cId="3334956677" sldId="292"/>
            <ac:spMk id="3" creationId="{A3CC7CA7-E3A9-A531-0092-BE302C8EB90B}"/>
          </ac:spMkLst>
        </pc:spChg>
        <pc:picChg chg="add mod">
          <ac:chgData name="Gizem Cebir" userId="c2dc4488-b00e-4dac-a5a1-57b1d0ed6b67" providerId="ADAL" clId="{0513DC9B-8BE6-4410-88B9-3E2D8BB9EC29}" dt="2025-08-07T19:41:57.090" v="65" actId="1076"/>
          <ac:picMkLst>
            <pc:docMk/>
            <pc:sldMk cId="3334956677" sldId="292"/>
            <ac:picMk id="4" creationId="{78952E8C-2008-9A96-C59F-B722B6CC5311}"/>
          </ac:picMkLst>
        </pc:picChg>
      </pc:sldChg>
      <pc:sldChg chg="addSp modSp add mod">
        <pc:chgData name="Gizem Cebir" userId="c2dc4488-b00e-4dac-a5a1-57b1d0ed6b67" providerId="ADAL" clId="{0513DC9B-8BE6-4410-88B9-3E2D8BB9EC29}" dt="2025-08-08T10:15:44.536" v="4000" actId="113"/>
        <pc:sldMkLst>
          <pc:docMk/>
          <pc:sldMk cId="2845879489" sldId="293"/>
        </pc:sldMkLst>
        <pc:spChg chg="mod">
          <ac:chgData name="Gizem Cebir" userId="c2dc4488-b00e-4dac-a5a1-57b1d0ed6b67" providerId="ADAL" clId="{0513DC9B-8BE6-4410-88B9-3E2D8BB9EC29}" dt="2025-08-08T10:15:44.536" v="4000" actId="113"/>
          <ac:spMkLst>
            <pc:docMk/>
            <pc:sldMk cId="2845879489" sldId="293"/>
            <ac:spMk id="3" creationId="{833E7176-D9A6-BD0D-CE3D-A155F091720B}"/>
          </ac:spMkLst>
        </pc:spChg>
        <pc:picChg chg="add mod">
          <ac:chgData name="Gizem Cebir" userId="c2dc4488-b00e-4dac-a5a1-57b1d0ed6b67" providerId="ADAL" clId="{0513DC9B-8BE6-4410-88B9-3E2D8BB9EC29}" dt="2025-08-07T19:42:21.081" v="67" actId="1076"/>
          <ac:picMkLst>
            <pc:docMk/>
            <pc:sldMk cId="2845879489" sldId="293"/>
            <ac:picMk id="4" creationId="{E65B7741-DEC7-EE5A-AB51-AB556EEC7203}"/>
          </ac:picMkLst>
        </pc:picChg>
      </pc:sldChg>
      <pc:sldChg chg="addSp modSp add mod ord">
        <pc:chgData name="Gizem Cebir" userId="c2dc4488-b00e-4dac-a5a1-57b1d0ed6b67" providerId="ADAL" clId="{0513DC9B-8BE6-4410-88B9-3E2D8BB9EC29}" dt="2025-08-08T12:24:34.506" v="4247" actId="27636"/>
        <pc:sldMkLst>
          <pc:docMk/>
          <pc:sldMk cId="3135719589" sldId="294"/>
        </pc:sldMkLst>
        <pc:spChg chg="mod">
          <ac:chgData name="Gizem Cebir" userId="c2dc4488-b00e-4dac-a5a1-57b1d0ed6b67" providerId="ADAL" clId="{0513DC9B-8BE6-4410-88B9-3E2D8BB9EC29}" dt="2025-08-08T12:24:34.506" v="4247" actId="27636"/>
          <ac:spMkLst>
            <pc:docMk/>
            <pc:sldMk cId="3135719589" sldId="294"/>
            <ac:spMk id="3" creationId="{C0D668B9-B134-2F55-39DD-CA0DA364D98D}"/>
          </ac:spMkLst>
        </pc:spChg>
        <pc:picChg chg="add mod">
          <ac:chgData name="Gizem Cebir" userId="c2dc4488-b00e-4dac-a5a1-57b1d0ed6b67" providerId="ADAL" clId="{0513DC9B-8BE6-4410-88B9-3E2D8BB9EC29}" dt="2025-08-07T19:39:31.237" v="55" actId="1076"/>
          <ac:picMkLst>
            <pc:docMk/>
            <pc:sldMk cId="3135719589" sldId="294"/>
            <ac:picMk id="4" creationId="{BF93BE43-8761-5A5A-79F8-1FBEB742BE6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CA181F-1B56-5E94-7469-1A246E56C9FC}"/>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9E3784A-64BB-1048-4EF5-E09B56F000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A2B0CC67-5FA6-A04F-0F2D-211488054067}"/>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5" name="Alt Bilgi Yer Tutucusu 4">
            <a:extLst>
              <a:ext uri="{FF2B5EF4-FFF2-40B4-BE49-F238E27FC236}">
                <a16:creationId xmlns:a16="http://schemas.microsoft.com/office/drawing/2014/main" id="{3443E4C5-259F-DE69-1FDC-7B156EDC2DF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1A37A56-3075-CDA3-1546-F2F67D788F9C}"/>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1010322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22DF62-7A0D-EB4C-FADE-203188338768}"/>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4BF570B0-071D-9E16-1197-4BFD4EC59998}"/>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9C8C6AF-868C-DC42-1515-8E65FCB52BE6}"/>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5" name="Alt Bilgi Yer Tutucusu 4">
            <a:extLst>
              <a:ext uri="{FF2B5EF4-FFF2-40B4-BE49-F238E27FC236}">
                <a16:creationId xmlns:a16="http://schemas.microsoft.com/office/drawing/2014/main" id="{7DC966EC-92A8-D68D-4A65-174F462DC69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00D7C8-3AF4-B31A-23E7-5DA64B77967D}"/>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1711269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024E422B-78B7-99C5-B270-9BC784C96E1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23444F1-3E71-B5D0-B9CA-EE4F49D16CE8}"/>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3C7F71B-3EA9-CFF6-79CB-7EEAA533EFC6}"/>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5" name="Alt Bilgi Yer Tutucusu 4">
            <a:extLst>
              <a:ext uri="{FF2B5EF4-FFF2-40B4-BE49-F238E27FC236}">
                <a16:creationId xmlns:a16="http://schemas.microsoft.com/office/drawing/2014/main" id="{D8D0ED66-9F67-27E4-9D46-377AA689395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700DA83-D32B-D98E-8B04-C5E1DA874BBB}"/>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108139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8FFEDC-AF7E-7387-5EB5-9555596BF3F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852E738-B315-9A08-6928-47DFBD37C254}"/>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C4BFDC4-84C7-204D-4CEA-B05F98DD3D85}"/>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5" name="Alt Bilgi Yer Tutucusu 4">
            <a:extLst>
              <a:ext uri="{FF2B5EF4-FFF2-40B4-BE49-F238E27FC236}">
                <a16:creationId xmlns:a16="http://schemas.microsoft.com/office/drawing/2014/main" id="{A6DB22B8-D8BF-06D7-AF39-C8529D83A6F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8F97496-4766-F9B7-1C1E-06F2BEC9E228}"/>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417063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331E67-F489-4FCF-F0DE-A3F65D0E3916}"/>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7B3719E0-2238-E259-88BE-77DACA1AD7F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44055FB-2CB2-2EDE-6A42-750C7BB27ACC}"/>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5" name="Alt Bilgi Yer Tutucusu 4">
            <a:extLst>
              <a:ext uri="{FF2B5EF4-FFF2-40B4-BE49-F238E27FC236}">
                <a16:creationId xmlns:a16="http://schemas.microsoft.com/office/drawing/2014/main" id="{88771CAF-DF48-3C49-7134-66FE4AA2BDF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FD7F5FD-2B8C-BE3B-6C86-8777B0E72F85}"/>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3645758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FCEC8-4544-1584-7867-F46620A54D3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FB78C586-4611-A227-B19E-34368BA84D7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7BCF533C-9CD2-A598-3F7C-E5012209EE7D}"/>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8974676-A310-CE5D-5581-DC5DF143C685}"/>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6" name="Alt Bilgi Yer Tutucusu 5">
            <a:extLst>
              <a:ext uri="{FF2B5EF4-FFF2-40B4-BE49-F238E27FC236}">
                <a16:creationId xmlns:a16="http://schemas.microsoft.com/office/drawing/2014/main" id="{33AA1E1D-DDEC-7C99-0DED-38621116BF9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3119AB0-B520-9F40-D355-E85D1C82C7A1}"/>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1915801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6668BE-F344-C582-84CD-C4B7B9AA4D83}"/>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DC99767-1932-B4C9-B9F1-8E016FAC9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1F2E99C0-586C-AF5F-535A-68277C9E4D6D}"/>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4C9EC82-2D51-21A9-8A11-E3259C1704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8037BF2-15E5-BCA6-1263-53F0DF362C2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31B9192A-8F18-3A05-3D09-92B053D366EB}"/>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8" name="Alt Bilgi Yer Tutucusu 7">
            <a:extLst>
              <a:ext uri="{FF2B5EF4-FFF2-40B4-BE49-F238E27FC236}">
                <a16:creationId xmlns:a16="http://schemas.microsoft.com/office/drawing/2014/main" id="{63506A4E-971F-8842-ACB0-292B8AF64C04}"/>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14B7BFB-4D3A-556F-D589-7E9288EBFEB3}"/>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179848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116B04-CACB-BD34-33E9-8CF859EA80D7}"/>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4424F945-4C74-0597-4727-73516A2EFC04}"/>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4" name="Alt Bilgi Yer Tutucusu 3">
            <a:extLst>
              <a:ext uri="{FF2B5EF4-FFF2-40B4-BE49-F238E27FC236}">
                <a16:creationId xmlns:a16="http://schemas.microsoft.com/office/drawing/2014/main" id="{3435B46F-A088-AFD5-D39A-196EE8173B5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09344593-50ED-79AF-FF38-F897D8DD4A29}"/>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2088580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6A82AC4-E40C-7F04-A891-46888D1A46D1}"/>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3" name="Alt Bilgi Yer Tutucusu 2">
            <a:extLst>
              <a:ext uri="{FF2B5EF4-FFF2-40B4-BE49-F238E27FC236}">
                <a16:creationId xmlns:a16="http://schemas.microsoft.com/office/drawing/2014/main" id="{2D564280-3197-A925-424E-2FAE8E36CF1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551A0C67-FBDD-CAFF-D5B5-77817D37481B}"/>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452760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C82547-D45F-4486-E669-CA8A0D25601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2E51D438-8EF5-61F5-962A-A04488A3E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6503C1F-D33A-A641-7864-93BF63EE17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56F523C-2210-FD01-C4E7-EBAC8F35F75E}"/>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6" name="Alt Bilgi Yer Tutucusu 5">
            <a:extLst>
              <a:ext uri="{FF2B5EF4-FFF2-40B4-BE49-F238E27FC236}">
                <a16:creationId xmlns:a16="http://schemas.microsoft.com/office/drawing/2014/main" id="{E2117B00-1E0F-11D2-0715-43E1D742A3A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3506167-00F0-4824-7E47-F5947E0B51AF}"/>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592740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3C9A40-43D0-F452-BF80-35B7F0057EA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0BCB1FF2-369C-455D-36A4-80BB7CA96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E690E86B-3BA7-0369-27A7-B16542E36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6DFBB57-5643-8F16-095C-DD80DAD29B8E}"/>
              </a:ext>
            </a:extLst>
          </p:cNvPr>
          <p:cNvSpPr>
            <a:spLocks noGrp="1"/>
          </p:cNvSpPr>
          <p:nvPr>
            <p:ph type="dt" sz="half" idx="10"/>
          </p:nvPr>
        </p:nvSpPr>
        <p:spPr/>
        <p:txBody>
          <a:bodyPr/>
          <a:lstStyle/>
          <a:p>
            <a:fld id="{53E137A4-12C4-4222-B18A-7DA83C34C108}" type="datetimeFigureOut">
              <a:rPr lang="tr-TR" smtClean="0"/>
              <a:t>8.08.2025</a:t>
            </a:fld>
            <a:endParaRPr lang="tr-TR"/>
          </a:p>
        </p:txBody>
      </p:sp>
      <p:sp>
        <p:nvSpPr>
          <p:cNvPr id="6" name="Alt Bilgi Yer Tutucusu 5">
            <a:extLst>
              <a:ext uri="{FF2B5EF4-FFF2-40B4-BE49-F238E27FC236}">
                <a16:creationId xmlns:a16="http://schemas.microsoft.com/office/drawing/2014/main" id="{7A84BF15-F738-1D23-E0F4-A7B3429147B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C24A290-4226-4EE7-C21A-9C33D354A11E}"/>
              </a:ext>
            </a:extLst>
          </p:cNvPr>
          <p:cNvSpPr>
            <a:spLocks noGrp="1"/>
          </p:cNvSpPr>
          <p:nvPr>
            <p:ph type="sldNum" sz="quarter" idx="12"/>
          </p:nvPr>
        </p:nvSpPr>
        <p:spPr/>
        <p:txBody>
          <a:bodyPr/>
          <a:lstStyle/>
          <a:p>
            <a:fld id="{84D3F765-E6CD-4E2B-A8D8-C2376EABD041}" type="slidenum">
              <a:rPr lang="tr-TR" smtClean="0"/>
              <a:t>‹#›</a:t>
            </a:fld>
            <a:endParaRPr lang="tr-TR"/>
          </a:p>
        </p:txBody>
      </p:sp>
    </p:spTree>
    <p:extLst>
      <p:ext uri="{BB962C8B-B14F-4D97-AF65-F5344CB8AC3E}">
        <p14:creationId xmlns:p14="http://schemas.microsoft.com/office/powerpoint/2010/main" val="3884483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AF67641-145A-C32E-9A9C-AC7A3A75E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B3FDFC3-808C-3A0E-F971-34213CCBE8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1902034-F031-3021-FF92-616E884CF6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E137A4-12C4-4222-B18A-7DA83C34C108}" type="datetimeFigureOut">
              <a:rPr lang="tr-TR" smtClean="0"/>
              <a:t>8.08.2025</a:t>
            </a:fld>
            <a:endParaRPr lang="tr-TR"/>
          </a:p>
        </p:txBody>
      </p:sp>
      <p:sp>
        <p:nvSpPr>
          <p:cNvPr id="5" name="Alt Bilgi Yer Tutucusu 4">
            <a:extLst>
              <a:ext uri="{FF2B5EF4-FFF2-40B4-BE49-F238E27FC236}">
                <a16:creationId xmlns:a16="http://schemas.microsoft.com/office/drawing/2014/main" id="{40BDE7AE-2FBF-2459-15CC-70FE8C337A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4292A6D8-C211-457E-68A7-38DBC50DD2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D3F765-E6CD-4E2B-A8D8-C2376EABD041}" type="slidenum">
              <a:rPr lang="tr-TR" smtClean="0"/>
              <a:t>‹#›</a:t>
            </a:fld>
            <a:endParaRPr lang="tr-TR"/>
          </a:p>
        </p:txBody>
      </p:sp>
    </p:spTree>
    <p:extLst>
      <p:ext uri="{BB962C8B-B14F-4D97-AF65-F5344CB8AC3E}">
        <p14:creationId xmlns:p14="http://schemas.microsoft.com/office/powerpoint/2010/main" val="4200731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4F5FD8-0335-7D42-7B09-91B83EC13B2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20547F-578C-88E2-8B34-067158AF32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EC29B2-CE25-8C67-D6B0-C42919781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AE0445F2-FD80-8670-6653-E76303CAE669}"/>
              </a:ext>
            </a:extLst>
          </p:cNvPr>
          <p:cNvSpPr>
            <a:spLocks noGrp="1"/>
          </p:cNvSpPr>
          <p:nvPr>
            <p:ph type="subTitle" idx="1"/>
          </p:nvPr>
        </p:nvSpPr>
        <p:spPr>
          <a:xfrm>
            <a:off x="897148" y="1212273"/>
            <a:ext cx="5136830" cy="4565072"/>
          </a:xfrm>
        </p:spPr>
        <p:txBody>
          <a:bodyPr anchor="t">
            <a:normAutofit/>
          </a:bodyPr>
          <a:lstStyle/>
          <a:p>
            <a:r>
              <a:rPr lang="tr-TR" b="1" dirty="0"/>
              <a:t>NMI METRİĞİ: </a:t>
            </a:r>
            <a:r>
              <a:rPr lang="tr-TR" dirty="0"/>
              <a:t>0.37</a:t>
            </a:r>
            <a:endParaRPr lang="tr-TR" b="1" dirty="0"/>
          </a:p>
          <a:p>
            <a:endParaRPr lang="tr-TR" b="1" dirty="0"/>
          </a:p>
          <a:p>
            <a:r>
              <a:rPr lang="tr-TR" b="1" dirty="0"/>
              <a:t>TİME COMPLEXİTY: </a:t>
            </a:r>
            <a:r>
              <a:rPr lang="tr-TR" dirty="0"/>
              <a:t>0.01</a:t>
            </a:r>
          </a:p>
          <a:p>
            <a:endParaRPr lang="tr-TR" b="1" dirty="0"/>
          </a:p>
          <a:p>
            <a:r>
              <a:rPr lang="tr-TR" b="1" dirty="0"/>
              <a:t>GRAND TRUTH:  6</a:t>
            </a:r>
            <a:endParaRPr lang="tr-TR" dirty="0"/>
          </a:p>
          <a:p>
            <a:r>
              <a:rPr lang="en-US" dirty="0" err="1"/>
              <a:t>n_clusters</a:t>
            </a:r>
            <a:r>
              <a:rPr lang="en-US" dirty="0"/>
              <a:t>=6, </a:t>
            </a:r>
            <a:r>
              <a:rPr lang="tr-TR" dirty="0" err="1"/>
              <a:t>random_state</a:t>
            </a:r>
            <a:r>
              <a:rPr lang="tr-TR" dirty="0"/>
              <a:t>=42</a:t>
            </a:r>
          </a:p>
          <a:p>
            <a:r>
              <a:rPr lang="tr-TR" dirty="0"/>
              <a:t>Bu veri setinde kümeler arasında net bir ayrım olmaması ve  karmaşık şekillerde dağılması nedeniyle, K-</a:t>
            </a:r>
            <a:r>
              <a:rPr lang="tr-TR" dirty="0" err="1"/>
              <a:t>Means</a:t>
            </a:r>
            <a:r>
              <a:rPr lang="tr-TR" dirty="0"/>
              <a:t> algoritması düşük bir NMI skoru vermiştir.</a:t>
            </a:r>
            <a:endParaRPr lang="tr-TR" sz="1400" dirty="0">
              <a:solidFill>
                <a:srgbClr val="595959"/>
              </a:solidFill>
            </a:endParaRPr>
          </a:p>
        </p:txBody>
      </p:sp>
      <p:pic>
        <p:nvPicPr>
          <p:cNvPr id="2" name="Resim 1" descr="metin, ekran görüntüsü, harita içeren bir resim&#10;&#10;Yapay zeka tarafından oluşturulmuş içerik yanlış olabilir.">
            <a:extLst>
              <a:ext uri="{FF2B5EF4-FFF2-40B4-BE49-F238E27FC236}">
                <a16:creationId xmlns:a16="http://schemas.microsoft.com/office/drawing/2014/main" id="{334315F4-49E6-3C33-7D8F-6F26171FC3C8}"/>
              </a:ext>
            </a:extLst>
          </p:cNvPr>
          <p:cNvPicPr>
            <a:picLocks noChangeAspect="1"/>
          </p:cNvPicPr>
          <p:nvPr/>
        </p:nvPicPr>
        <p:blipFill>
          <a:blip r:embed="rId2"/>
          <a:stretch>
            <a:fillRect/>
          </a:stretch>
        </p:blipFill>
        <p:spPr>
          <a:xfrm>
            <a:off x="6033978" y="1212273"/>
            <a:ext cx="5472222" cy="4565072"/>
          </a:xfrm>
          <a:prstGeom prst="rect">
            <a:avLst/>
          </a:prstGeom>
        </p:spPr>
      </p:pic>
    </p:spTree>
    <p:extLst>
      <p:ext uri="{BB962C8B-B14F-4D97-AF65-F5344CB8AC3E}">
        <p14:creationId xmlns:p14="http://schemas.microsoft.com/office/powerpoint/2010/main" val="346076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E6307A-AF4A-ECC4-B4B1-FF82A82BAF4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0BE746-099C-9FF8-5CBC-EC4EF065B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B497F08-EC06-B232-A471-E349C3CE5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7F10AB94-112C-462F-C719-6A8771AC0D3D}"/>
              </a:ext>
            </a:extLst>
          </p:cNvPr>
          <p:cNvSpPr>
            <a:spLocks noGrp="1"/>
          </p:cNvSpPr>
          <p:nvPr>
            <p:ph type="subTitle" idx="1"/>
          </p:nvPr>
        </p:nvSpPr>
        <p:spPr>
          <a:xfrm>
            <a:off x="897148" y="776177"/>
            <a:ext cx="5136830" cy="5486400"/>
          </a:xfrm>
        </p:spPr>
        <p:txBody>
          <a:bodyPr anchor="t">
            <a:normAutofit fontScale="92500" lnSpcReduction="10000"/>
          </a:bodyPr>
          <a:lstStyle/>
          <a:p>
            <a:r>
              <a:rPr lang="tr-TR" b="1" dirty="0"/>
              <a:t>NMI METRİĞİ: </a:t>
            </a:r>
            <a:r>
              <a:rPr lang="tr-TR" dirty="0"/>
              <a:t>0.68</a:t>
            </a:r>
            <a:endParaRPr lang="tr-TR" b="1" dirty="0"/>
          </a:p>
          <a:p>
            <a:endParaRPr lang="tr-TR" b="1" dirty="0"/>
          </a:p>
          <a:p>
            <a:r>
              <a:rPr lang="tr-TR" b="1" dirty="0"/>
              <a:t>TİME COMPLEXİTY: </a:t>
            </a:r>
            <a:r>
              <a:rPr lang="tr-TR" dirty="0"/>
              <a:t>0.10</a:t>
            </a:r>
          </a:p>
          <a:p>
            <a:endParaRPr lang="tr-TR" b="1" dirty="0"/>
          </a:p>
          <a:p>
            <a:r>
              <a:rPr lang="tr-TR" b="1" dirty="0"/>
              <a:t>GRAND TRUTH:  6</a:t>
            </a:r>
            <a:endParaRPr lang="tr-TR" dirty="0"/>
          </a:p>
          <a:p>
            <a:r>
              <a:rPr lang="en-US" dirty="0" err="1"/>
              <a:t>n_clusters</a:t>
            </a:r>
            <a:r>
              <a:rPr lang="en-US" dirty="0"/>
              <a:t>=</a:t>
            </a:r>
            <a:r>
              <a:rPr lang="tr-TR" dirty="0"/>
              <a:t>6</a:t>
            </a:r>
            <a:r>
              <a:rPr lang="en-US" dirty="0"/>
              <a:t>, </a:t>
            </a:r>
            <a:r>
              <a:rPr lang="tr-TR" dirty="0" err="1"/>
              <a:t>random_state</a:t>
            </a:r>
            <a:r>
              <a:rPr lang="tr-TR" dirty="0"/>
              <a:t> =42</a:t>
            </a:r>
          </a:p>
          <a:p>
            <a:r>
              <a:rPr lang="tr-TR" dirty="0"/>
              <a:t>verideki şekillerin net olmaması, K-</a:t>
            </a:r>
            <a:r>
              <a:rPr lang="tr-TR" dirty="0" err="1"/>
              <a:t>Means’in</a:t>
            </a:r>
            <a:r>
              <a:rPr lang="tr-TR" dirty="0"/>
              <a:t> başarısını sınırlamış. NMI değeri iyi bir seviyede olsa da, algoritmanın küme sınırlarını çizmekte zorlandığını söylemek mümkün. Bu durumda başarıyı sağlayan şey, küme merkezlerinin veri noktalarına genel olarak iyi konumlandırılmasıdır. Ancak sınır bölgelerde hatalı atamalar gerçekleşmiş.</a:t>
            </a:r>
            <a:endParaRPr lang="tr-TR" dirty="0">
              <a:solidFill>
                <a:srgbClr val="595959"/>
              </a:solidFill>
            </a:endParaRPr>
          </a:p>
        </p:txBody>
      </p:sp>
      <p:pic>
        <p:nvPicPr>
          <p:cNvPr id="4" name="Resim 3">
            <a:extLst>
              <a:ext uri="{FF2B5EF4-FFF2-40B4-BE49-F238E27FC236}">
                <a16:creationId xmlns:a16="http://schemas.microsoft.com/office/drawing/2014/main" id="{BDE37359-FA82-209D-EF02-675C5051291A}"/>
              </a:ext>
            </a:extLst>
          </p:cNvPr>
          <p:cNvPicPr>
            <a:picLocks noChangeAspect="1"/>
          </p:cNvPicPr>
          <p:nvPr/>
        </p:nvPicPr>
        <p:blipFill>
          <a:blip r:embed="rId2"/>
          <a:stretch>
            <a:fillRect/>
          </a:stretch>
        </p:blipFill>
        <p:spPr>
          <a:xfrm>
            <a:off x="6158024" y="1212273"/>
            <a:ext cx="5276889" cy="3762403"/>
          </a:xfrm>
          <a:prstGeom prst="rect">
            <a:avLst/>
          </a:prstGeom>
        </p:spPr>
      </p:pic>
    </p:spTree>
    <p:extLst>
      <p:ext uri="{BB962C8B-B14F-4D97-AF65-F5344CB8AC3E}">
        <p14:creationId xmlns:p14="http://schemas.microsoft.com/office/powerpoint/2010/main" val="118236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4864DC-E552-E76D-7C17-223A2E118B7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0872D7-9416-7EB8-0469-D10639D46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C867E2-1607-D762-CBE0-F5FCF718B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82064744-ECB0-0C78-2A94-3AAFEEFAFE36}"/>
              </a:ext>
            </a:extLst>
          </p:cNvPr>
          <p:cNvSpPr>
            <a:spLocks noGrp="1"/>
          </p:cNvSpPr>
          <p:nvPr>
            <p:ph type="subTitle" idx="1"/>
          </p:nvPr>
        </p:nvSpPr>
        <p:spPr>
          <a:xfrm>
            <a:off x="897148" y="1212273"/>
            <a:ext cx="5136830" cy="4565072"/>
          </a:xfrm>
        </p:spPr>
        <p:txBody>
          <a:bodyPr anchor="t">
            <a:normAutofit/>
          </a:bodyPr>
          <a:lstStyle/>
          <a:p>
            <a:r>
              <a:rPr lang="tr-TR" b="1" dirty="0"/>
              <a:t>NMI METRİĞİ: </a:t>
            </a:r>
            <a:r>
              <a:rPr lang="tr-TR" dirty="0"/>
              <a:t>0.69</a:t>
            </a:r>
            <a:endParaRPr lang="tr-TR" b="1" dirty="0"/>
          </a:p>
          <a:p>
            <a:endParaRPr lang="tr-TR" b="1" dirty="0"/>
          </a:p>
          <a:p>
            <a:r>
              <a:rPr lang="tr-TR" b="1" dirty="0"/>
              <a:t>TİME COMPLEXİTY: </a:t>
            </a:r>
            <a:r>
              <a:rPr lang="tr-TR" dirty="0"/>
              <a:t>0.1</a:t>
            </a:r>
          </a:p>
          <a:p>
            <a:endParaRPr lang="tr-TR" b="1" dirty="0"/>
          </a:p>
          <a:p>
            <a:r>
              <a:rPr lang="tr-TR" b="1" dirty="0"/>
              <a:t>GRAND TRUTH:  6</a:t>
            </a:r>
            <a:endParaRPr lang="tr-TR" dirty="0"/>
          </a:p>
          <a:p>
            <a:r>
              <a:rPr lang="en-US" dirty="0" err="1"/>
              <a:t>n_clusters</a:t>
            </a:r>
            <a:r>
              <a:rPr lang="en-US" dirty="0"/>
              <a:t>=</a:t>
            </a:r>
            <a:r>
              <a:rPr lang="tr-TR" dirty="0"/>
              <a:t>6</a:t>
            </a:r>
            <a:r>
              <a:rPr lang="en-US" dirty="0"/>
              <a:t>, </a:t>
            </a:r>
            <a:endParaRPr lang="tr-TR" dirty="0"/>
          </a:p>
          <a:p>
            <a:r>
              <a:rPr lang="tr-TR" dirty="0"/>
              <a:t>Küme sayısı 6 olduğundan </a:t>
            </a:r>
            <a:r>
              <a:rPr lang="tr-TR" dirty="0" err="1"/>
              <a:t>dolayı.gürültülerin</a:t>
            </a:r>
            <a:r>
              <a:rPr lang="tr-TR" dirty="0"/>
              <a:t> etrafta ve belirli uzaklıkta olmasından dolayı iyi sayılabilecek bir skor değeri vermiştir.</a:t>
            </a:r>
            <a:endParaRPr lang="tr-TR" sz="1400" dirty="0">
              <a:solidFill>
                <a:srgbClr val="595959"/>
              </a:solidFill>
            </a:endParaRPr>
          </a:p>
        </p:txBody>
      </p:sp>
      <p:pic>
        <p:nvPicPr>
          <p:cNvPr id="4" name="Resim 3">
            <a:extLst>
              <a:ext uri="{FF2B5EF4-FFF2-40B4-BE49-F238E27FC236}">
                <a16:creationId xmlns:a16="http://schemas.microsoft.com/office/drawing/2014/main" id="{FB23DF3D-E0B6-EDC7-3979-34CA16537E66}"/>
              </a:ext>
            </a:extLst>
          </p:cNvPr>
          <p:cNvPicPr>
            <a:picLocks noChangeAspect="1"/>
          </p:cNvPicPr>
          <p:nvPr/>
        </p:nvPicPr>
        <p:blipFill>
          <a:blip r:embed="rId2"/>
          <a:stretch>
            <a:fillRect/>
          </a:stretch>
        </p:blipFill>
        <p:spPr>
          <a:xfrm>
            <a:off x="5866716" y="1212273"/>
            <a:ext cx="5200688" cy="3724302"/>
          </a:xfrm>
          <a:prstGeom prst="rect">
            <a:avLst/>
          </a:prstGeom>
        </p:spPr>
      </p:pic>
    </p:spTree>
    <p:extLst>
      <p:ext uri="{BB962C8B-B14F-4D97-AF65-F5344CB8AC3E}">
        <p14:creationId xmlns:p14="http://schemas.microsoft.com/office/powerpoint/2010/main" val="932945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206F69-E9BB-5F00-89E7-0D9B34471C2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2C555A-7D0E-C3AA-83D0-87A58C2A5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BA075B-049B-994E-4580-EB88887ADF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EBFFDCB1-BDFA-BFB2-34EF-8ED7170A284B}"/>
              </a:ext>
            </a:extLst>
          </p:cNvPr>
          <p:cNvSpPr>
            <a:spLocks noGrp="1"/>
          </p:cNvSpPr>
          <p:nvPr>
            <p:ph type="subTitle" idx="1"/>
          </p:nvPr>
        </p:nvSpPr>
        <p:spPr>
          <a:xfrm>
            <a:off x="740406" y="1212272"/>
            <a:ext cx="5035819" cy="4959927"/>
          </a:xfrm>
        </p:spPr>
        <p:txBody>
          <a:bodyPr anchor="t">
            <a:normAutofit lnSpcReduction="10000"/>
          </a:bodyPr>
          <a:lstStyle/>
          <a:p>
            <a:r>
              <a:rPr lang="tr-TR" b="1" dirty="0"/>
              <a:t>NMI METRİĞİ: </a:t>
            </a:r>
            <a:r>
              <a:rPr lang="tr-TR" dirty="0"/>
              <a:t>0.90</a:t>
            </a:r>
            <a:endParaRPr lang="tr-TR" b="1" dirty="0"/>
          </a:p>
          <a:p>
            <a:endParaRPr lang="tr-TR" b="1" dirty="0"/>
          </a:p>
          <a:p>
            <a:r>
              <a:rPr lang="tr-TR" b="1" dirty="0"/>
              <a:t>TİME COMPLEXİTY: </a:t>
            </a:r>
            <a:r>
              <a:rPr lang="tr-TR" dirty="0"/>
              <a:t>0.07</a:t>
            </a:r>
          </a:p>
          <a:p>
            <a:endParaRPr lang="tr-TR" b="1" dirty="0"/>
          </a:p>
          <a:p>
            <a:r>
              <a:rPr lang="tr-TR" b="1" dirty="0"/>
              <a:t>GRAND TRUTH:  6</a:t>
            </a:r>
            <a:endParaRPr lang="tr-TR" dirty="0"/>
          </a:p>
          <a:p>
            <a:r>
              <a:rPr lang="tr-TR" dirty="0" err="1"/>
              <a:t>eps</a:t>
            </a:r>
            <a:r>
              <a:rPr lang="tr-TR" dirty="0"/>
              <a:t>=0.2 burada bu veri setinde öncekilere göre daha az veri bulunduğundan dolayı </a:t>
            </a:r>
            <a:r>
              <a:rPr lang="tr-TR" dirty="0" err="1"/>
              <a:t>min</a:t>
            </a:r>
            <a:r>
              <a:rPr lang="tr-TR" dirty="0"/>
              <a:t> </a:t>
            </a:r>
            <a:r>
              <a:rPr lang="tr-TR" dirty="0" err="1"/>
              <a:t>samples</a:t>
            </a:r>
            <a:r>
              <a:rPr lang="tr-TR" dirty="0"/>
              <a:t> kullanmayabiliriz yada 10 gibi küçük değerler vermeliyiz. </a:t>
            </a:r>
            <a:r>
              <a:rPr lang="tr-TR" dirty="0" err="1"/>
              <a:t>Eps</a:t>
            </a:r>
            <a:r>
              <a:rPr lang="tr-TR" dirty="0"/>
              <a:t> değerine genelde 0.2 veriyorum. Çünkü 0.1 yada 0.2 verdiğimde skor sayısı düşüyor. En iyi kümelemeyi bu değerde yapıyor.</a:t>
            </a:r>
            <a:endParaRPr lang="tr-TR" sz="1400" dirty="0">
              <a:solidFill>
                <a:srgbClr val="595959"/>
              </a:solidFill>
            </a:endParaRPr>
          </a:p>
        </p:txBody>
      </p:sp>
      <p:pic>
        <p:nvPicPr>
          <p:cNvPr id="4" name="Resim 3">
            <a:extLst>
              <a:ext uri="{FF2B5EF4-FFF2-40B4-BE49-F238E27FC236}">
                <a16:creationId xmlns:a16="http://schemas.microsoft.com/office/drawing/2014/main" id="{A7807554-1B79-B5E2-FEBB-66225FB6BB1F}"/>
              </a:ext>
            </a:extLst>
          </p:cNvPr>
          <p:cNvPicPr>
            <a:picLocks noChangeAspect="1"/>
          </p:cNvPicPr>
          <p:nvPr/>
        </p:nvPicPr>
        <p:blipFill>
          <a:blip r:embed="rId2"/>
          <a:stretch>
            <a:fillRect/>
          </a:stretch>
        </p:blipFill>
        <p:spPr>
          <a:xfrm>
            <a:off x="5830831" y="1212273"/>
            <a:ext cx="5314989" cy="3800503"/>
          </a:xfrm>
          <a:prstGeom prst="rect">
            <a:avLst/>
          </a:prstGeom>
        </p:spPr>
      </p:pic>
    </p:spTree>
    <p:extLst>
      <p:ext uri="{BB962C8B-B14F-4D97-AF65-F5344CB8AC3E}">
        <p14:creationId xmlns:p14="http://schemas.microsoft.com/office/powerpoint/2010/main" val="275384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010062-E835-EFE5-A4CF-F317FD3EAE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00D076-F267-D62E-3B8F-E658905E4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9A7E10-9854-FDAE-EF0E-382C73D3A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8542498E-05F3-BA96-71A6-2B1444A1E3F3}"/>
              </a:ext>
            </a:extLst>
          </p:cNvPr>
          <p:cNvSpPr>
            <a:spLocks noGrp="1"/>
          </p:cNvSpPr>
          <p:nvPr>
            <p:ph type="subTitle" idx="1"/>
          </p:nvPr>
        </p:nvSpPr>
        <p:spPr>
          <a:xfrm>
            <a:off x="897148" y="1212273"/>
            <a:ext cx="5136830" cy="4565072"/>
          </a:xfrm>
        </p:spPr>
        <p:txBody>
          <a:bodyPr anchor="t">
            <a:normAutofit fontScale="92500"/>
          </a:bodyPr>
          <a:lstStyle/>
          <a:p>
            <a:r>
              <a:rPr lang="tr-TR" dirty="0"/>
              <a:t> NMI Metriği : k </a:t>
            </a:r>
            <a:r>
              <a:rPr lang="tr-TR" dirty="0" err="1"/>
              <a:t>means</a:t>
            </a:r>
            <a:r>
              <a:rPr lang="tr-TR" dirty="0"/>
              <a:t> : 0.74 </a:t>
            </a:r>
          </a:p>
          <a:p>
            <a:r>
              <a:rPr lang="tr-TR" dirty="0"/>
              <a:t>Time </a:t>
            </a:r>
            <a:r>
              <a:rPr lang="tr-TR" dirty="0" err="1"/>
              <a:t>Complexity</a:t>
            </a:r>
            <a:r>
              <a:rPr lang="tr-TR" dirty="0"/>
              <a:t> : k </a:t>
            </a:r>
            <a:r>
              <a:rPr lang="tr-TR" dirty="0" err="1"/>
              <a:t>means</a:t>
            </a:r>
            <a:r>
              <a:rPr lang="tr-TR" dirty="0"/>
              <a:t> : 0.03</a:t>
            </a:r>
          </a:p>
          <a:p>
            <a:r>
              <a:rPr lang="tr-TR" dirty="0" err="1"/>
              <a:t>ground</a:t>
            </a:r>
            <a:r>
              <a:rPr lang="tr-TR" dirty="0"/>
              <a:t> </a:t>
            </a:r>
            <a:r>
              <a:rPr lang="tr-TR" dirty="0" err="1"/>
              <a:t>truth</a:t>
            </a:r>
            <a:r>
              <a:rPr lang="tr-TR" dirty="0"/>
              <a:t> = 6</a:t>
            </a:r>
          </a:p>
          <a:p>
            <a:r>
              <a:rPr lang="en-US" dirty="0" err="1"/>
              <a:t>n_clusters</a:t>
            </a:r>
            <a:r>
              <a:rPr lang="en-US" dirty="0"/>
              <a:t>=</a:t>
            </a:r>
            <a:r>
              <a:rPr lang="tr-TR" dirty="0"/>
              <a:t>6</a:t>
            </a:r>
            <a:r>
              <a:rPr lang="en-US" dirty="0"/>
              <a:t>, </a:t>
            </a:r>
            <a:r>
              <a:rPr lang="tr-TR" dirty="0" err="1"/>
              <a:t>random_state</a:t>
            </a:r>
            <a:r>
              <a:rPr lang="tr-TR" dirty="0"/>
              <a:t> = 42</a:t>
            </a:r>
          </a:p>
          <a:p>
            <a:r>
              <a:rPr lang="tr-TR" dirty="0"/>
              <a:t>Bu slaytta kullanılan K-</a:t>
            </a:r>
            <a:r>
              <a:rPr lang="tr-TR" dirty="0" err="1"/>
              <a:t>Means</a:t>
            </a:r>
            <a:r>
              <a:rPr lang="tr-TR" dirty="0"/>
              <a:t> algoritması, veri setindeki kümeleri oldukça iyi yakalamış gibi görünmektedir. kümelerin düzgün şekilli olması ve aralarındaki mesafenin yeterli düzeyde olması ve işlem süresinin çok kısa olması, K-</a:t>
            </a:r>
            <a:r>
              <a:rPr lang="tr-TR" dirty="0" err="1"/>
              <a:t>Means’in</a:t>
            </a:r>
            <a:r>
              <a:rPr lang="tr-TR" dirty="0"/>
              <a:t> büyük veri setleri için avantajlı bir algoritma olduğunu tekrar göstermektedir.</a:t>
            </a:r>
            <a:endParaRPr lang="tr-TR" sz="1400" dirty="0">
              <a:solidFill>
                <a:srgbClr val="595959"/>
              </a:solidFill>
            </a:endParaRPr>
          </a:p>
        </p:txBody>
      </p:sp>
      <p:pic>
        <p:nvPicPr>
          <p:cNvPr id="5" name="Resim 4">
            <a:extLst>
              <a:ext uri="{FF2B5EF4-FFF2-40B4-BE49-F238E27FC236}">
                <a16:creationId xmlns:a16="http://schemas.microsoft.com/office/drawing/2014/main" id="{A268819C-9C52-2BE5-D596-11C1B9AC7AF9}"/>
              </a:ext>
            </a:extLst>
          </p:cNvPr>
          <p:cNvPicPr>
            <a:picLocks noChangeAspect="1"/>
          </p:cNvPicPr>
          <p:nvPr/>
        </p:nvPicPr>
        <p:blipFill>
          <a:blip r:embed="rId2"/>
          <a:stretch>
            <a:fillRect/>
          </a:stretch>
        </p:blipFill>
        <p:spPr>
          <a:xfrm>
            <a:off x="6033978" y="1212273"/>
            <a:ext cx="5260874" cy="4178434"/>
          </a:xfrm>
          <a:prstGeom prst="rect">
            <a:avLst/>
          </a:prstGeom>
        </p:spPr>
      </p:pic>
    </p:spTree>
    <p:extLst>
      <p:ext uri="{BB962C8B-B14F-4D97-AF65-F5344CB8AC3E}">
        <p14:creationId xmlns:p14="http://schemas.microsoft.com/office/powerpoint/2010/main" val="171073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FCA944-9747-5D45-4448-1DA7C0425AB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775B1C-87F1-07D5-42D7-352F77A35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2A8C41-8F73-B342-2A00-A1EB4D82D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62F7760E-FDFB-E434-234F-7AD73C349AF1}"/>
              </a:ext>
            </a:extLst>
          </p:cNvPr>
          <p:cNvSpPr>
            <a:spLocks noGrp="1"/>
          </p:cNvSpPr>
          <p:nvPr>
            <p:ph type="subTitle" idx="1"/>
          </p:nvPr>
        </p:nvSpPr>
        <p:spPr>
          <a:xfrm>
            <a:off x="897148" y="685800"/>
            <a:ext cx="5136830" cy="5486400"/>
          </a:xfrm>
        </p:spPr>
        <p:txBody>
          <a:bodyPr anchor="t">
            <a:normAutofit fontScale="92500" lnSpcReduction="10000"/>
          </a:bodyPr>
          <a:lstStyle/>
          <a:p>
            <a:r>
              <a:rPr lang="tr-TR" b="1" dirty="0"/>
              <a:t>NMI METRİĞİ: </a:t>
            </a:r>
            <a:r>
              <a:rPr lang="tr-TR" dirty="0"/>
              <a:t>0.78</a:t>
            </a:r>
            <a:endParaRPr lang="tr-TR" b="1" dirty="0"/>
          </a:p>
          <a:p>
            <a:endParaRPr lang="tr-TR" b="1" dirty="0"/>
          </a:p>
          <a:p>
            <a:r>
              <a:rPr lang="tr-TR" b="1" dirty="0"/>
              <a:t>TİME COMPLEXİTY: </a:t>
            </a:r>
            <a:r>
              <a:rPr lang="tr-TR" dirty="0"/>
              <a:t>0.10</a:t>
            </a:r>
          </a:p>
          <a:p>
            <a:endParaRPr lang="tr-TR" b="1" dirty="0"/>
          </a:p>
          <a:p>
            <a:r>
              <a:rPr lang="tr-TR" b="1" dirty="0"/>
              <a:t>GRAND TRUTH:  6</a:t>
            </a:r>
            <a:endParaRPr lang="tr-TR" dirty="0"/>
          </a:p>
          <a:p>
            <a:r>
              <a:rPr lang="tr-TR" dirty="0"/>
              <a:t>Hiyerarşik kümeleme, bu veri setinde daha başarılı çalışmış. Bunun en büyük nedeni, veri noktalarının doğal olarak gruplu yapı içermesi olabilir. Bu durum, özellikle ağaç tabanlı yöntemlerin iyi çalıştığı durumdur. Algoritma net ayrımlar yapabilmiş ve iyi bir NMI skoru ortaya çıkmıştır. Hiyerarşik kümeleme algoritmasının doğal avantajı olan iç içe yapıların ayırt edilmesi burada fayda sağlamıştır.</a:t>
            </a:r>
          </a:p>
        </p:txBody>
      </p:sp>
      <p:pic>
        <p:nvPicPr>
          <p:cNvPr id="4" name="Resim 3">
            <a:extLst>
              <a:ext uri="{FF2B5EF4-FFF2-40B4-BE49-F238E27FC236}">
                <a16:creationId xmlns:a16="http://schemas.microsoft.com/office/drawing/2014/main" id="{DC9792F8-F683-8BC0-97B3-35A60C37BBB4}"/>
              </a:ext>
            </a:extLst>
          </p:cNvPr>
          <p:cNvPicPr>
            <a:picLocks noChangeAspect="1"/>
          </p:cNvPicPr>
          <p:nvPr/>
        </p:nvPicPr>
        <p:blipFill>
          <a:blip r:embed="rId2"/>
          <a:stretch>
            <a:fillRect/>
          </a:stretch>
        </p:blipFill>
        <p:spPr>
          <a:xfrm>
            <a:off x="6033978" y="1080655"/>
            <a:ext cx="5353089" cy="3705252"/>
          </a:xfrm>
          <a:prstGeom prst="rect">
            <a:avLst/>
          </a:prstGeom>
        </p:spPr>
      </p:pic>
    </p:spTree>
    <p:extLst>
      <p:ext uri="{BB962C8B-B14F-4D97-AF65-F5344CB8AC3E}">
        <p14:creationId xmlns:p14="http://schemas.microsoft.com/office/powerpoint/2010/main" val="255340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2915FD-1540-D45F-BB43-9A8492CD17F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4B387C-EAAA-E35C-FA68-0244E153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BB5482-2C3A-406B-7E96-6D29231A0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1855739E-A1B1-E72D-1E2D-B92EE8BDD49E}"/>
              </a:ext>
            </a:extLst>
          </p:cNvPr>
          <p:cNvSpPr>
            <a:spLocks noGrp="1"/>
          </p:cNvSpPr>
          <p:nvPr>
            <p:ph type="subTitle" idx="1"/>
          </p:nvPr>
        </p:nvSpPr>
        <p:spPr>
          <a:xfrm>
            <a:off x="685800" y="685800"/>
            <a:ext cx="5348178" cy="5486399"/>
          </a:xfrm>
        </p:spPr>
        <p:txBody>
          <a:bodyPr anchor="t">
            <a:normAutofit lnSpcReduction="10000"/>
          </a:bodyPr>
          <a:lstStyle/>
          <a:p>
            <a:r>
              <a:rPr lang="tr-TR" dirty="0"/>
              <a:t> </a:t>
            </a:r>
            <a:r>
              <a:rPr lang="tr-TR" b="1" dirty="0"/>
              <a:t>NMI METRİĞİ: </a:t>
            </a:r>
            <a:r>
              <a:rPr lang="tr-TR" dirty="0"/>
              <a:t>0.90</a:t>
            </a:r>
            <a:endParaRPr lang="tr-TR" b="1" dirty="0"/>
          </a:p>
          <a:p>
            <a:endParaRPr lang="tr-TR" b="1" dirty="0"/>
          </a:p>
          <a:p>
            <a:r>
              <a:rPr lang="tr-TR" b="1" dirty="0"/>
              <a:t>TİME COMPLEXİTY: </a:t>
            </a:r>
            <a:r>
              <a:rPr lang="tr-TR" dirty="0"/>
              <a:t>0.02</a:t>
            </a:r>
          </a:p>
          <a:p>
            <a:endParaRPr lang="tr-TR" b="1" dirty="0"/>
          </a:p>
          <a:p>
            <a:r>
              <a:rPr lang="tr-TR" b="1" dirty="0"/>
              <a:t>GRAND TRUTH:  6</a:t>
            </a:r>
          </a:p>
          <a:p>
            <a:r>
              <a:rPr lang="tr-TR" dirty="0" err="1"/>
              <a:t>eps</a:t>
            </a:r>
            <a:r>
              <a:rPr lang="tr-TR" dirty="0"/>
              <a:t>=0.2, </a:t>
            </a:r>
            <a:r>
              <a:rPr lang="tr-TR" dirty="0" err="1"/>
              <a:t>min_samples</a:t>
            </a:r>
            <a:r>
              <a:rPr lang="tr-TR" dirty="0"/>
              <a:t>=10</a:t>
            </a:r>
          </a:p>
          <a:p>
            <a:r>
              <a:rPr lang="tr-TR" dirty="0"/>
              <a:t>DBSCAN bu örnekte en yüksek skoru elde etmiş. Verinin hem az gürültülü hem de net yoğunluk bölgelerine sahip olması, algoritmanın kümeleri net şekilde belirlemesine imkân tanımıştır. Bu </a:t>
            </a:r>
            <a:r>
              <a:rPr lang="tr-TR" dirty="0" err="1"/>
              <a:t>paramtreler</a:t>
            </a:r>
            <a:r>
              <a:rPr lang="tr-TR" dirty="0"/>
              <a:t> </a:t>
            </a:r>
            <a:r>
              <a:rPr lang="tr-TR" dirty="0" err="1"/>
              <a:t>DBSCAN’in</a:t>
            </a:r>
            <a:r>
              <a:rPr lang="tr-TR" dirty="0"/>
              <a:t> en kritik parametreleridir. Aşırı büyük veya küçük seçimlerde algoritmanın başarısı hızla düşer.</a:t>
            </a:r>
          </a:p>
        </p:txBody>
      </p:sp>
      <p:pic>
        <p:nvPicPr>
          <p:cNvPr id="4" name="Resim 3">
            <a:extLst>
              <a:ext uri="{FF2B5EF4-FFF2-40B4-BE49-F238E27FC236}">
                <a16:creationId xmlns:a16="http://schemas.microsoft.com/office/drawing/2014/main" id="{8210A681-9896-ABD8-4F32-6F6E1B598D95}"/>
              </a:ext>
            </a:extLst>
          </p:cNvPr>
          <p:cNvPicPr>
            <a:picLocks noChangeAspect="1"/>
          </p:cNvPicPr>
          <p:nvPr/>
        </p:nvPicPr>
        <p:blipFill>
          <a:blip r:embed="rId2"/>
          <a:stretch>
            <a:fillRect/>
          </a:stretch>
        </p:blipFill>
        <p:spPr>
          <a:xfrm>
            <a:off x="6017963" y="1212273"/>
            <a:ext cx="5276889" cy="3800503"/>
          </a:xfrm>
          <a:prstGeom prst="rect">
            <a:avLst/>
          </a:prstGeom>
        </p:spPr>
      </p:pic>
    </p:spTree>
    <p:extLst>
      <p:ext uri="{BB962C8B-B14F-4D97-AF65-F5344CB8AC3E}">
        <p14:creationId xmlns:p14="http://schemas.microsoft.com/office/powerpoint/2010/main" val="2497176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C5018C-82AF-8739-40DA-B98B5FA7A0A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C70E209-9142-1CB3-078E-58300DA4E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6CEFBE-1ED7-944A-87B2-30AFB2F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518BB23D-56B8-78F0-D6DF-F7FE9DC64019}"/>
              </a:ext>
            </a:extLst>
          </p:cNvPr>
          <p:cNvSpPr>
            <a:spLocks noGrp="1"/>
          </p:cNvSpPr>
          <p:nvPr>
            <p:ph type="subTitle" idx="1"/>
          </p:nvPr>
        </p:nvSpPr>
        <p:spPr>
          <a:xfrm>
            <a:off x="685800" y="808074"/>
            <a:ext cx="5348178" cy="5486399"/>
          </a:xfrm>
        </p:spPr>
        <p:txBody>
          <a:bodyPr anchor="t">
            <a:normAutofit/>
          </a:bodyPr>
          <a:lstStyle/>
          <a:p>
            <a:r>
              <a:rPr lang="tr-TR" b="1" dirty="0"/>
              <a:t>NMI METRİĞİ: </a:t>
            </a:r>
            <a:r>
              <a:rPr lang="tr-TR" dirty="0"/>
              <a:t>0.95</a:t>
            </a:r>
            <a:endParaRPr lang="tr-TR" b="1" dirty="0"/>
          </a:p>
          <a:p>
            <a:endParaRPr lang="tr-TR" b="1" dirty="0"/>
          </a:p>
          <a:p>
            <a:r>
              <a:rPr lang="tr-TR" b="1" dirty="0"/>
              <a:t>TİME COMPLEXİTY: </a:t>
            </a:r>
            <a:r>
              <a:rPr lang="tr-TR" dirty="0"/>
              <a:t>0.07</a:t>
            </a:r>
          </a:p>
          <a:p>
            <a:endParaRPr lang="tr-TR" b="1" dirty="0"/>
          </a:p>
          <a:p>
            <a:r>
              <a:rPr lang="tr-TR" b="1" dirty="0"/>
              <a:t>GRAND TRUTH:  31</a:t>
            </a:r>
            <a:endParaRPr lang="tr-TR" dirty="0"/>
          </a:p>
          <a:p>
            <a:r>
              <a:rPr lang="en-US" dirty="0" err="1"/>
              <a:t>n_clusters</a:t>
            </a:r>
            <a:r>
              <a:rPr lang="en-US" dirty="0"/>
              <a:t>=</a:t>
            </a:r>
            <a:r>
              <a:rPr lang="tr-TR" dirty="0"/>
              <a:t>31</a:t>
            </a:r>
            <a:r>
              <a:rPr lang="en-US" dirty="0"/>
              <a:t>, </a:t>
            </a:r>
            <a:r>
              <a:rPr lang="en-US" dirty="0" err="1"/>
              <a:t>random_state</a:t>
            </a:r>
            <a:r>
              <a:rPr lang="en-US" dirty="0"/>
              <a:t>=42</a:t>
            </a:r>
            <a:endParaRPr lang="tr-TR" dirty="0"/>
          </a:p>
          <a:p>
            <a:r>
              <a:rPr lang="tr-TR" dirty="0"/>
              <a:t>Küme sayısının gerçek küme sayısıyla bire bir eşleştiği bir örnek. K-</a:t>
            </a:r>
            <a:r>
              <a:rPr lang="tr-TR" dirty="0" err="1"/>
              <a:t>Means</a:t>
            </a:r>
            <a:r>
              <a:rPr lang="tr-TR" dirty="0"/>
              <a:t>, veri setindeki tüm kümeleri tanımlayabilmiş. Bu durumda, kümelerin homojen ve iyi ayrılmış olması, merkezi tabanlı bu algoritmanın maksimum başarıya ulaşmasını sağlamış. </a:t>
            </a:r>
            <a:endParaRPr lang="tr-TR" sz="1400" dirty="0">
              <a:solidFill>
                <a:srgbClr val="595959"/>
              </a:solidFill>
            </a:endParaRPr>
          </a:p>
        </p:txBody>
      </p:sp>
      <p:pic>
        <p:nvPicPr>
          <p:cNvPr id="4" name="Resim 3">
            <a:extLst>
              <a:ext uri="{FF2B5EF4-FFF2-40B4-BE49-F238E27FC236}">
                <a16:creationId xmlns:a16="http://schemas.microsoft.com/office/drawing/2014/main" id="{33CC15A1-17CC-C9A3-95E3-E80AE13A62BD}"/>
              </a:ext>
            </a:extLst>
          </p:cNvPr>
          <p:cNvPicPr>
            <a:picLocks noChangeAspect="1"/>
          </p:cNvPicPr>
          <p:nvPr/>
        </p:nvPicPr>
        <p:blipFill>
          <a:blip r:embed="rId2"/>
          <a:stretch>
            <a:fillRect/>
          </a:stretch>
        </p:blipFill>
        <p:spPr>
          <a:xfrm>
            <a:off x="6322766" y="1311668"/>
            <a:ext cx="4972086" cy="3724302"/>
          </a:xfrm>
          <a:prstGeom prst="rect">
            <a:avLst/>
          </a:prstGeom>
        </p:spPr>
      </p:pic>
    </p:spTree>
    <p:extLst>
      <p:ext uri="{BB962C8B-B14F-4D97-AF65-F5344CB8AC3E}">
        <p14:creationId xmlns:p14="http://schemas.microsoft.com/office/powerpoint/2010/main" val="351526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537263-1199-3544-6A59-12767DC10D4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C9B672-F433-1B0B-939B-4CFE874AA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FF027D-112E-E223-8E90-965AD9E1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E939D44C-D14C-75F8-8562-CB5C720E385A}"/>
              </a:ext>
            </a:extLst>
          </p:cNvPr>
          <p:cNvSpPr>
            <a:spLocks noGrp="1"/>
          </p:cNvSpPr>
          <p:nvPr>
            <p:ph type="subTitle" idx="1"/>
          </p:nvPr>
        </p:nvSpPr>
        <p:spPr>
          <a:xfrm>
            <a:off x="897148" y="1212273"/>
            <a:ext cx="5012786" cy="4565072"/>
          </a:xfrm>
        </p:spPr>
        <p:txBody>
          <a:bodyPr anchor="t">
            <a:normAutofit/>
          </a:bodyPr>
          <a:lstStyle/>
          <a:p>
            <a:r>
              <a:rPr lang="tr-TR" b="1" dirty="0"/>
              <a:t>NMI METRİĞİ: </a:t>
            </a:r>
            <a:r>
              <a:rPr lang="tr-TR" dirty="0"/>
              <a:t>0.69</a:t>
            </a:r>
            <a:endParaRPr lang="tr-TR" b="1" dirty="0"/>
          </a:p>
          <a:p>
            <a:endParaRPr lang="tr-TR" b="1" dirty="0"/>
          </a:p>
          <a:p>
            <a:r>
              <a:rPr lang="tr-TR" b="1" dirty="0"/>
              <a:t>TİME COMPLEXİTY: </a:t>
            </a:r>
            <a:r>
              <a:rPr lang="tr-TR" dirty="0"/>
              <a:t>0.1</a:t>
            </a:r>
          </a:p>
          <a:p>
            <a:endParaRPr lang="tr-TR" b="1" dirty="0"/>
          </a:p>
          <a:p>
            <a:r>
              <a:rPr lang="tr-TR" b="1" dirty="0"/>
              <a:t>GRAND TRUTH:  31</a:t>
            </a:r>
            <a:endParaRPr lang="tr-TR" dirty="0"/>
          </a:p>
          <a:p>
            <a:r>
              <a:rPr lang="tr-TR" dirty="0" err="1"/>
              <a:t>eps</a:t>
            </a:r>
            <a:r>
              <a:rPr lang="tr-TR" dirty="0"/>
              <a:t>=0.2</a:t>
            </a:r>
          </a:p>
          <a:p>
            <a:r>
              <a:rPr lang="tr-TR" dirty="0"/>
              <a:t>Veri seti  daha seyrek ve sık kümeler içerdiğinden dolayı K-</a:t>
            </a:r>
            <a:r>
              <a:rPr lang="tr-TR" dirty="0" err="1"/>
              <a:t>means</a:t>
            </a:r>
            <a:r>
              <a:rPr lang="tr-TR" dirty="0"/>
              <a:t> kadar iyi sonuç veremedi.  Bazı noktaları karıştırmıştır.</a:t>
            </a:r>
          </a:p>
        </p:txBody>
      </p:sp>
      <p:pic>
        <p:nvPicPr>
          <p:cNvPr id="6" name="Resim 5">
            <a:extLst>
              <a:ext uri="{FF2B5EF4-FFF2-40B4-BE49-F238E27FC236}">
                <a16:creationId xmlns:a16="http://schemas.microsoft.com/office/drawing/2014/main" id="{E52FE98B-7D75-65CD-53A8-943198897C4C}"/>
              </a:ext>
            </a:extLst>
          </p:cNvPr>
          <p:cNvPicPr>
            <a:picLocks noChangeAspect="1"/>
          </p:cNvPicPr>
          <p:nvPr/>
        </p:nvPicPr>
        <p:blipFill>
          <a:blip r:embed="rId2"/>
          <a:stretch>
            <a:fillRect/>
          </a:stretch>
        </p:blipFill>
        <p:spPr>
          <a:xfrm>
            <a:off x="6121282" y="942463"/>
            <a:ext cx="4962561" cy="4562508"/>
          </a:xfrm>
          <a:prstGeom prst="rect">
            <a:avLst/>
          </a:prstGeom>
        </p:spPr>
      </p:pic>
    </p:spTree>
    <p:extLst>
      <p:ext uri="{BB962C8B-B14F-4D97-AF65-F5344CB8AC3E}">
        <p14:creationId xmlns:p14="http://schemas.microsoft.com/office/powerpoint/2010/main" val="2782206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ACC2ED-BA21-C0D3-D760-9A53CB3AAA5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B910B3-EA1F-B0FE-165F-2F0C5007E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069919-4D92-1DC9-2B71-1E0038DCD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1DC0D008-CBD8-C8C9-FFDD-EF14E2D6CFBE}"/>
              </a:ext>
            </a:extLst>
          </p:cNvPr>
          <p:cNvSpPr>
            <a:spLocks noGrp="1"/>
          </p:cNvSpPr>
          <p:nvPr>
            <p:ph type="subTitle" idx="1"/>
          </p:nvPr>
        </p:nvSpPr>
        <p:spPr>
          <a:xfrm>
            <a:off x="897147" y="1146464"/>
            <a:ext cx="5136830" cy="4565072"/>
          </a:xfrm>
        </p:spPr>
        <p:txBody>
          <a:bodyPr anchor="t">
            <a:normAutofit/>
          </a:bodyPr>
          <a:lstStyle/>
          <a:p>
            <a:r>
              <a:rPr lang="tr-TR" b="1" dirty="0"/>
              <a:t>NMI METRİĞİ: </a:t>
            </a:r>
            <a:r>
              <a:rPr lang="tr-TR" dirty="0"/>
              <a:t>0.95</a:t>
            </a:r>
            <a:endParaRPr lang="tr-TR" b="1" dirty="0"/>
          </a:p>
          <a:p>
            <a:endParaRPr lang="tr-TR" b="1" dirty="0"/>
          </a:p>
          <a:p>
            <a:r>
              <a:rPr lang="tr-TR" b="1" dirty="0"/>
              <a:t>TİME COMPLEXİTY: </a:t>
            </a:r>
            <a:r>
              <a:rPr lang="tr-TR" dirty="0"/>
              <a:t>0.23</a:t>
            </a:r>
          </a:p>
          <a:p>
            <a:endParaRPr lang="tr-TR" b="1" dirty="0"/>
          </a:p>
          <a:p>
            <a:r>
              <a:rPr lang="tr-TR" b="1" dirty="0"/>
              <a:t>GRAND TRUTH:  31</a:t>
            </a:r>
            <a:endParaRPr lang="tr-TR" dirty="0"/>
          </a:p>
          <a:p>
            <a:r>
              <a:rPr lang="en-US" dirty="0" err="1"/>
              <a:t>n_clusters</a:t>
            </a:r>
            <a:r>
              <a:rPr lang="en-US" dirty="0"/>
              <a:t>=</a:t>
            </a:r>
            <a:r>
              <a:rPr lang="tr-TR" dirty="0"/>
              <a:t>31</a:t>
            </a:r>
            <a:r>
              <a:rPr lang="en-US" dirty="0"/>
              <a:t>, </a:t>
            </a:r>
            <a:endParaRPr lang="tr-TR" dirty="0"/>
          </a:p>
          <a:p>
            <a:r>
              <a:rPr lang="tr-TR" dirty="0"/>
              <a:t>Küme sayısı 31 ve az gürültü </a:t>
            </a:r>
            <a:r>
              <a:rPr lang="tr-TR" dirty="0" err="1"/>
              <a:t>oldundan</a:t>
            </a:r>
            <a:r>
              <a:rPr lang="tr-TR" dirty="0"/>
              <a:t> dolayı küçük daire şeklindeki verileri iyi ayırabildi. Nereyse mükemmel bir sonuç ortaya çıkardı.</a:t>
            </a:r>
            <a:endParaRPr lang="tr-TR" sz="1400" dirty="0">
              <a:solidFill>
                <a:srgbClr val="595959"/>
              </a:solidFill>
            </a:endParaRPr>
          </a:p>
        </p:txBody>
      </p:sp>
      <p:pic>
        <p:nvPicPr>
          <p:cNvPr id="4" name="Resim 3">
            <a:extLst>
              <a:ext uri="{FF2B5EF4-FFF2-40B4-BE49-F238E27FC236}">
                <a16:creationId xmlns:a16="http://schemas.microsoft.com/office/drawing/2014/main" id="{726B104C-136A-1C7F-F3D0-151038EC46F4}"/>
              </a:ext>
            </a:extLst>
          </p:cNvPr>
          <p:cNvPicPr>
            <a:picLocks noChangeAspect="1"/>
          </p:cNvPicPr>
          <p:nvPr/>
        </p:nvPicPr>
        <p:blipFill>
          <a:blip r:embed="rId2"/>
          <a:stretch>
            <a:fillRect/>
          </a:stretch>
        </p:blipFill>
        <p:spPr>
          <a:xfrm>
            <a:off x="6158024" y="1358518"/>
            <a:ext cx="4895886" cy="3524276"/>
          </a:xfrm>
          <a:prstGeom prst="rect">
            <a:avLst/>
          </a:prstGeom>
        </p:spPr>
      </p:pic>
      <p:sp>
        <p:nvSpPr>
          <p:cNvPr id="2" name="Alt Başlık 2">
            <a:extLst>
              <a:ext uri="{FF2B5EF4-FFF2-40B4-BE49-F238E27FC236}">
                <a16:creationId xmlns:a16="http://schemas.microsoft.com/office/drawing/2014/main" id="{EF978D91-194F-5414-41CE-74D15A14D4E5}"/>
              </a:ext>
            </a:extLst>
          </p:cNvPr>
          <p:cNvSpPr txBox="1">
            <a:spLocks/>
          </p:cNvSpPr>
          <p:nvPr/>
        </p:nvSpPr>
        <p:spPr>
          <a:xfrm>
            <a:off x="5917080" y="5284697"/>
            <a:ext cx="5136830" cy="56779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tr-TR" sz="2800" b="1" dirty="0">
                <a:solidFill>
                  <a:srgbClr val="595959"/>
                </a:solidFill>
              </a:rPr>
              <a:t>DBSCAN</a:t>
            </a:r>
          </a:p>
        </p:txBody>
      </p:sp>
    </p:spTree>
    <p:extLst>
      <p:ext uri="{BB962C8B-B14F-4D97-AF65-F5344CB8AC3E}">
        <p14:creationId xmlns:p14="http://schemas.microsoft.com/office/powerpoint/2010/main" val="2120893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5453A8-C7D0-70EA-05DF-16524436543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69FB8B-9490-D24F-7F8C-E2F8C35E3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70852B-6530-3E18-8BF3-07546C440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A6A013F7-7BE9-897D-2A1C-50FACD77F549}"/>
              </a:ext>
            </a:extLst>
          </p:cNvPr>
          <p:cNvSpPr>
            <a:spLocks noGrp="1"/>
          </p:cNvSpPr>
          <p:nvPr>
            <p:ph type="subTitle" idx="1"/>
          </p:nvPr>
        </p:nvSpPr>
        <p:spPr>
          <a:xfrm>
            <a:off x="897148" y="1212272"/>
            <a:ext cx="5136830" cy="4959927"/>
          </a:xfrm>
        </p:spPr>
        <p:txBody>
          <a:bodyPr anchor="t">
            <a:normAutofit lnSpcReduction="10000"/>
          </a:bodyPr>
          <a:lstStyle/>
          <a:p>
            <a:r>
              <a:rPr lang="tr-TR" dirty="0"/>
              <a:t> </a:t>
            </a:r>
            <a:r>
              <a:rPr lang="tr-TR" b="1" dirty="0"/>
              <a:t>NMI METRİĞİ: </a:t>
            </a:r>
            <a:r>
              <a:rPr lang="tr-TR" dirty="0"/>
              <a:t>0.05</a:t>
            </a:r>
            <a:endParaRPr lang="tr-TR" b="1" dirty="0"/>
          </a:p>
          <a:p>
            <a:endParaRPr lang="tr-TR" b="1" dirty="0"/>
          </a:p>
          <a:p>
            <a:r>
              <a:rPr lang="tr-TR" b="1" dirty="0"/>
              <a:t>TİME COMPLEXİTY: </a:t>
            </a:r>
            <a:r>
              <a:rPr lang="tr-TR" dirty="0"/>
              <a:t>0.05</a:t>
            </a:r>
          </a:p>
          <a:p>
            <a:endParaRPr lang="tr-TR" b="1" dirty="0"/>
          </a:p>
          <a:p>
            <a:r>
              <a:rPr lang="tr-TR" b="1" dirty="0"/>
              <a:t>GRAND TRUTH:  </a:t>
            </a:r>
            <a:r>
              <a:rPr lang="tr-TR" dirty="0"/>
              <a:t>2</a:t>
            </a:r>
          </a:p>
          <a:p>
            <a:r>
              <a:rPr lang="tr-TR" dirty="0"/>
              <a:t>K-</a:t>
            </a:r>
            <a:r>
              <a:rPr lang="tr-TR" dirty="0" err="1"/>
              <a:t>Means</a:t>
            </a:r>
            <a:r>
              <a:rPr lang="tr-TR" dirty="0"/>
              <a:t>, veriyi sadece merkezlere olan uzaklıkla böldüğü için bu gibi iç içe yapılarda çok zayıf performans sergiler. Algoritma dairesel olmayan kümeleri ayırt edemez ve kümeler karışır. Sonuç olarak, kümeler hedef kümelerle örtüşmediği için NMI değeri çok düşük çıkmıştır.</a:t>
            </a:r>
            <a:endParaRPr lang="tr-TR" sz="1400" dirty="0">
              <a:solidFill>
                <a:srgbClr val="595959"/>
              </a:solidFill>
            </a:endParaRPr>
          </a:p>
        </p:txBody>
      </p:sp>
      <p:pic>
        <p:nvPicPr>
          <p:cNvPr id="4" name="Resim 3">
            <a:extLst>
              <a:ext uri="{FF2B5EF4-FFF2-40B4-BE49-F238E27FC236}">
                <a16:creationId xmlns:a16="http://schemas.microsoft.com/office/drawing/2014/main" id="{7AB21C05-AAF7-1638-7348-AEEDAFC91EE2}"/>
              </a:ext>
            </a:extLst>
          </p:cNvPr>
          <p:cNvPicPr>
            <a:picLocks noChangeAspect="1"/>
          </p:cNvPicPr>
          <p:nvPr/>
        </p:nvPicPr>
        <p:blipFill>
          <a:blip r:embed="rId2"/>
          <a:stretch>
            <a:fillRect/>
          </a:stretch>
        </p:blipFill>
        <p:spPr>
          <a:xfrm>
            <a:off x="6158024" y="1425635"/>
            <a:ext cx="5348176" cy="4565072"/>
          </a:xfrm>
          <a:prstGeom prst="rect">
            <a:avLst/>
          </a:prstGeom>
        </p:spPr>
      </p:pic>
      <p:sp>
        <p:nvSpPr>
          <p:cNvPr id="2" name="Alt Başlık 2">
            <a:extLst>
              <a:ext uri="{FF2B5EF4-FFF2-40B4-BE49-F238E27FC236}">
                <a16:creationId xmlns:a16="http://schemas.microsoft.com/office/drawing/2014/main" id="{38FA6F13-52B3-EF23-7AEB-9EEF595323A4}"/>
              </a:ext>
            </a:extLst>
          </p:cNvPr>
          <p:cNvSpPr txBox="1">
            <a:spLocks/>
          </p:cNvSpPr>
          <p:nvPr/>
        </p:nvSpPr>
        <p:spPr>
          <a:xfrm>
            <a:off x="6570269" y="867293"/>
            <a:ext cx="4202936" cy="45376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tr-TR" sz="3200" b="1" dirty="0">
                <a:solidFill>
                  <a:srgbClr val="595959"/>
                </a:solidFill>
              </a:rPr>
              <a:t>K-MEANS</a:t>
            </a:r>
          </a:p>
        </p:txBody>
      </p:sp>
    </p:spTree>
    <p:extLst>
      <p:ext uri="{BB962C8B-B14F-4D97-AF65-F5344CB8AC3E}">
        <p14:creationId xmlns:p14="http://schemas.microsoft.com/office/powerpoint/2010/main" val="271543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7CE49DA8-1E9C-CF1E-B569-174EABCD700D}"/>
              </a:ext>
            </a:extLst>
          </p:cNvPr>
          <p:cNvSpPr>
            <a:spLocks noGrp="1"/>
          </p:cNvSpPr>
          <p:nvPr>
            <p:ph type="subTitle" idx="1"/>
          </p:nvPr>
        </p:nvSpPr>
        <p:spPr>
          <a:xfrm>
            <a:off x="897148" y="1212273"/>
            <a:ext cx="5136830" cy="4565072"/>
          </a:xfrm>
        </p:spPr>
        <p:txBody>
          <a:bodyPr anchor="t">
            <a:normAutofit fontScale="92500" lnSpcReduction="20000"/>
          </a:bodyPr>
          <a:lstStyle/>
          <a:p>
            <a:r>
              <a:rPr lang="tr-TR" dirty="0"/>
              <a:t> </a:t>
            </a:r>
            <a:r>
              <a:rPr lang="tr-TR" b="1" dirty="0"/>
              <a:t>NMI METRİĞİ: </a:t>
            </a:r>
            <a:r>
              <a:rPr lang="tr-TR" dirty="0"/>
              <a:t>0.50</a:t>
            </a:r>
            <a:endParaRPr lang="tr-TR" b="1" dirty="0"/>
          </a:p>
          <a:p>
            <a:endParaRPr lang="tr-TR" b="1" dirty="0"/>
          </a:p>
          <a:p>
            <a:r>
              <a:rPr lang="tr-TR" b="1" dirty="0"/>
              <a:t>TİME COMPLEXİTY: </a:t>
            </a:r>
            <a:r>
              <a:rPr lang="tr-TR" dirty="0"/>
              <a:t>2.6</a:t>
            </a:r>
          </a:p>
          <a:p>
            <a:endParaRPr lang="tr-TR" b="1" dirty="0"/>
          </a:p>
          <a:p>
            <a:r>
              <a:rPr lang="tr-TR" b="1" dirty="0"/>
              <a:t>GRAND TRUTH:  6</a:t>
            </a:r>
            <a:endParaRPr lang="tr-TR" dirty="0"/>
          </a:p>
          <a:p>
            <a:r>
              <a:rPr lang="en-US" dirty="0" err="1"/>
              <a:t>n_clusters</a:t>
            </a:r>
            <a:r>
              <a:rPr lang="en-US" dirty="0"/>
              <a:t>=6, </a:t>
            </a:r>
            <a:endParaRPr lang="tr-TR" dirty="0"/>
          </a:p>
          <a:p>
            <a:r>
              <a:rPr lang="tr-TR" dirty="0"/>
              <a:t>K-</a:t>
            </a:r>
            <a:r>
              <a:rPr lang="tr-TR" dirty="0" err="1"/>
              <a:t>Means’e</a:t>
            </a:r>
            <a:r>
              <a:rPr lang="tr-TR" dirty="0"/>
              <a:t> kıyasla daha esnek bir yapı sunduğundan, küme sınırları net olmayan verilerde daha başarılı olabilir. Bu veride elde edilen orta düzeyde NMI skoru, veri setindeki kümelerin kısmen hiyerarşik olarak ayrılabilir olduğunu gösteriyor. Ancak, zaman karmaşıklığı oldukça yüksek olduğundan büyük veri setlerinde pratik olmayabilir.</a:t>
            </a:r>
          </a:p>
          <a:p>
            <a:endParaRPr lang="tr-TR" sz="1400" dirty="0">
              <a:solidFill>
                <a:srgbClr val="595959"/>
              </a:solidFill>
            </a:endParaRPr>
          </a:p>
        </p:txBody>
      </p:sp>
      <p:pic>
        <p:nvPicPr>
          <p:cNvPr id="4" name="Resim 3" descr="metin, ekran görüntüsü, yazı tipi, harita içeren bir resim&#10;&#10;Yapay zeka tarafından oluşturulmuş içerik yanlış olabilir.">
            <a:extLst>
              <a:ext uri="{FF2B5EF4-FFF2-40B4-BE49-F238E27FC236}">
                <a16:creationId xmlns:a16="http://schemas.microsoft.com/office/drawing/2014/main" id="{408D6B3B-3F03-C230-54BA-6A12DDBE11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096000" y="1212273"/>
            <a:ext cx="5327073" cy="4565072"/>
          </a:xfrm>
          <a:prstGeom prst="rect">
            <a:avLst/>
          </a:prstGeom>
          <a:noFill/>
        </p:spPr>
      </p:pic>
    </p:spTree>
    <p:extLst>
      <p:ext uri="{BB962C8B-B14F-4D97-AF65-F5344CB8AC3E}">
        <p14:creationId xmlns:p14="http://schemas.microsoft.com/office/powerpoint/2010/main" val="3940998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9A8F3-3DF2-358E-6121-3B3FF6B3804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1A9E7-A662-731A-22CC-C62E1172A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11B6E-3443-AF18-32E1-3319A0B5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AC8D0DAF-11CC-3FE2-F5DE-6FD016550F48}"/>
              </a:ext>
            </a:extLst>
          </p:cNvPr>
          <p:cNvSpPr>
            <a:spLocks noGrp="1"/>
          </p:cNvSpPr>
          <p:nvPr>
            <p:ph type="subTitle" idx="1"/>
          </p:nvPr>
        </p:nvSpPr>
        <p:spPr>
          <a:xfrm>
            <a:off x="786809" y="1212272"/>
            <a:ext cx="5247169" cy="4959927"/>
          </a:xfrm>
        </p:spPr>
        <p:txBody>
          <a:bodyPr anchor="t">
            <a:normAutofit fontScale="92500" lnSpcReduction="10000"/>
          </a:bodyPr>
          <a:lstStyle/>
          <a:p>
            <a:r>
              <a:rPr lang="tr-TR" b="1" dirty="0"/>
              <a:t>NMI METRİĞİ:  </a:t>
            </a:r>
            <a:r>
              <a:rPr lang="tr-TR" dirty="0"/>
              <a:t>yaklaşık</a:t>
            </a:r>
            <a:r>
              <a:rPr lang="tr-TR" b="1" dirty="0"/>
              <a:t> </a:t>
            </a:r>
            <a:r>
              <a:rPr lang="tr-TR" dirty="0"/>
              <a:t>0</a:t>
            </a:r>
            <a:endParaRPr lang="tr-TR" b="1" dirty="0"/>
          </a:p>
          <a:p>
            <a:endParaRPr lang="tr-TR" b="1" dirty="0"/>
          </a:p>
          <a:p>
            <a:r>
              <a:rPr lang="tr-TR" b="1" dirty="0"/>
              <a:t>TİME COMPLEXİTY: </a:t>
            </a:r>
            <a:r>
              <a:rPr lang="tr-TR" dirty="0"/>
              <a:t>0.03</a:t>
            </a:r>
          </a:p>
          <a:p>
            <a:endParaRPr lang="tr-TR" b="1" dirty="0"/>
          </a:p>
          <a:p>
            <a:r>
              <a:rPr lang="tr-TR" b="1" dirty="0"/>
              <a:t>GRAND TRUTH:  </a:t>
            </a:r>
            <a:r>
              <a:rPr lang="tr-TR" dirty="0"/>
              <a:t>2</a:t>
            </a:r>
          </a:p>
          <a:p>
            <a:r>
              <a:rPr lang="tr-TR" dirty="0"/>
              <a:t>Hiyerarşik kümeleme,  iç içe yapıları ayırmakta başarısız olabilir. Eğer veri iç içe halkalar veya spiral yapıdaysa, bu algoritma veriyi yanlış gruplar. Bu nedenle, </a:t>
            </a:r>
            <a:r>
              <a:rPr lang="tr-TR" dirty="0" err="1"/>
              <a:t>ground</a:t>
            </a:r>
            <a:r>
              <a:rPr lang="tr-TR" dirty="0"/>
              <a:t> </a:t>
            </a:r>
            <a:r>
              <a:rPr lang="tr-TR" dirty="0" err="1"/>
              <a:t>truth</a:t>
            </a:r>
            <a:r>
              <a:rPr lang="tr-TR" dirty="0"/>
              <a:t> 2 kümeyken algoritma ya tek küme algılamış ya da yanlış bölmeler yapmıştır. Sonuç olarak NMI değeri neredeyse sıfırdır, yani model ile gerçek kümeler arasında neredeyse hiçbir benzerlik yoktur.</a:t>
            </a:r>
            <a:endParaRPr lang="tr-TR" sz="1400" dirty="0">
              <a:solidFill>
                <a:srgbClr val="595959"/>
              </a:solidFill>
            </a:endParaRPr>
          </a:p>
        </p:txBody>
      </p:sp>
      <p:pic>
        <p:nvPicPr>
          <p:cNvPr id="5" name="Resim 4">
            <a:extLst>
              <a:ext uri="{FF2B5EF4-FFF2-40B4-BE49-F238E27FC236}">
                <a16:creationId xmlns:a16="http://schemas.microsoft.com/office/drawing/2014/main" id="{40708BE0-1F73-E0E9-2861-725AE2B848B6}"/>
              </a:ext>
            </a:extLst>
          </p:cNvPr>
          <p:cNvPicPr>
            <a:picLocks noChangeAspect="1"/>
          </p:cNvPicPr>
          <p:nvPr/>
        </p:nvPicPr>
        <p:blipFill>
          <a:blip r:embed="rId2"/>
          <a:stretch>
            <a:fillRect/>
          </a:stretch>
        </p:blipFill>
        <p:spPr>
          <a:xfrm>
            <a:off x="5872919" y="1080655"/>
            <a:ext cx="5421933" cy="4696690"/>
          </a:xfrm>
          <a:prstGeom prst="rect">
            <a:avLst/>
          </a:prstGeom>
        </p:spPr>
      </p:pic>
    </p:spTree>
    <p:extLst>
      <p:ext uri="{BB962C8B-B14F-4D97-AF65-F5344CB8AC3E}">
        <p14:creationId xmlns:p14="http://schemas.microsoft.com/office/powerpoint/2010/main" val="593427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BE7539-E7E2-7DC2-0D71-A953F66CD9B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0A9D7E-008A-625F-287F-183F4C924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1F095-EE24-B92C-62CE-27BB5AEB1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659F6751-1C32-0333-DB1E-AF070C3294E7}"/>
              </a:ext>
            </a:extLst>
          </p:cNvPr>
          <p:cNvSpPr>
            <a:spLocks noGrp="1"/>
          </p:cNvSpPr>
          <p:nvPr>
            <p:ph type="subTitle" idx="1"/>
          </p:nvPr>
        </p:nvSpPr>
        <p:spPr>
          <a:xfrm>
            <a:off x="685800" y="839972"/>
            <a:ext cx="5348178" cy="5486399"/>
          </a:xfrm>
        </p:spPr>
        <p:txBody>
          <a:bodyPr anchor="t">
            <a:normAutofit lnSpcReduction="10000"/>
          </a:bodyPr>
          <a:lstStyle/>
          <a:p>
            <a:r>
              <a:rPr lang="tr-TR" b="1" dirty="0"/>
              <a:t>NMI METRİĞİ: </a:t>
            </a:r>
            <a:r>
              <a:rPr lang="tr-TR" dirty="0"/>
              <a:t>1.0</a:t>
            </a:r>
            <a:endParaRPr lang="tr-TR" b="1" dirty="0"/>
          </a:p>
          <a:p>
            <a:endParaRPr lang="tr-TR" b="1" dirty="0"/>
          </a:p>
          <a:p>
            <a:r>
              <a:rPr lang="tr-TR" b="1" dirty="0"/>
              <a:t>TİME COMPLEXİTY: </a:t>
            </a:r>
            <a:r>
              <a:rPr lang="tr-TR" dirty="0"/>
              <a:t>0.01</a:t>
            </a:r>
          </a:p>
          <a:p>
            <a:endParaRPr lang="tr-TR" b="1" dirty="0"/>
          </a:p>
          <a:p>
            <a:r>
              <a:rPr lang="tr-TR" b="1" dirty="0"/>
              <a:t>GRAND TRUTH:  2</a:t>
            </a:r>
            <a:endParaRPr lang="tr-TR" dirty="0"/>
          </a:p>
          <a:p>
            <a:r>
              <a:rPr lang="tr-TR" dirty="0"/>
              <a:t>Bu sonuç, </a:t>
            </a:r>
            <a:r>
              <a:rPr lang="tr-TR" dirty="0" err="1"/>
              <a:t>DBSCAN’in</a:t>
            </a:r>
            <a:r>
              <a:rPr lang="tr-TR" dirty="0"/>
              <a:t> en iyi performans gösterdiği duruma örnektir. Gürültüsüz, dairesel, net kümelere sahip bir veri üzerinde çalışıldığında, DBSCAN tüm noktaları mükemmel şekilde ayırır. yoğunluk tabanlı yaklaşım, klasik yöntemlerin ayırt edemeyeceği halkasal yapıları net şekilde çözümlemiştir. Bu da NMI skorunu maksimuma taşımıştır.</a:t>
            </a:r>
          </a:p>
        </p:txBody>
      </p:sp>
      <p:pic>
        <p:nvPicPr>
          <p:cNvPr id="4" name="Resim 3">
            <a:extLst>
              <a:ext uri="{FF2B5EF4-FFF2-40B4-BE49-F238E27FC236}">
                <a16:creationId xmlns:a16="http://schemas.microsoft.com/office/drawing/2014/main" id="{EA4DB065-597A-8135-DB08-C213B3618DCA}"/>
              </a:ext>
            </a:extLst>
          </p:cNvPr>
          <p:cNvPicPr>
            <a:picLocks noChangeAspect="1"/>
          </p:cNvPicPr>
          <p:nvPr/>
        </p:nvPicPr>
        <p:blipFill>
          <a:blip r:embed="rId2"/>
          <a:stretch>
            <a:fillRect/>
          </a:stretch>
        </p:blipFill>
        <p:spPr>
          <a:xfrm>
            <a:off x="6096000" y="1084521"/>
            <a:ext cx="5410200" cy="4351276"/>
          </a:xfrm>
          <a:prstGeom prst="rect">
            <a:avLst/>
          </a:prstGeom>
        </p:spPr>
      </p:pic>
    </p:spTree>
    <p:extLst>
      <p:ext uri="{BB962C8B-B14F-4D97-AF65-F5344CB8AC3E}">
        <p14:creationId xmlns:p14="http://schemas.microsoft.com/office/powerpoint/2010/main" val="122538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FA8208-F098-6A10-324D-3E2F4DFD958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4E7143-ADBC-7E86-B09B-E288DB284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887E8DF-8D4F-E13F-D2FE-CB669B2EA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ED696EF5-2B68-2214-7AA9-4A516EEBDA62}"/>
              </a:ext>
            </a:extLst>
          </p:cNvPr>
          <p:cNvSpPr>
            <a:spLocks noGrp="1"/>
          </p:cNvSpPr>
          <p:nvPr>
            <p:ph type="subTitle" idx="1"/>
          </p:nvPr>
        </p:nvSpPr>
        <p:spPr>
          <a:xfrm>
            <a:off x="897148" y="1212273"/>
            <a:ext cx="5136830" cy="4959927"/>
          </a:xfrm>
        </p:spPr>
        <p:txBody>
          <a:bodyPr anchor="t">
            <a:normAutofit lnSpcReduction="10000"/>
          </a:bodyPr>
          <a:lstStyle/>
          <a:p>
            <a:r>
              <a:rPr lang="tr-TR" b="1" dirty="0"/>
              <a:t>NMI METRİĞİ: </a:t>
            </a:r>
            <a:r>
              <a:rPr lang="tr-TR" dirty="0"/>
              <a:t>0.49</a:t>
            </a:r>
            <a:endParaRPr lang="tr-TR" b="1" dirty="0"/>
          </a:p>
          <a:p>
            <a:endParaRPr lang="tr-TR" b="1" dirty="0"/>
          </a:p>
          <a:p>
            <a:r>
              <a:rPr lang="tr-TR" b="1" dirty="0"/>
              <a:t>TİME COMPLEXİTY: </a:t>
            </a:r>
            <a:r>
              <a:rPr lang="tr-TR" dirty="0"/>
              <a:t>0.03</a:t>
            </a:r>
          </a:p>
          <a:p>
            <a:endParaRPr lang="tr-TR" b="1" dirty="0"/>
          </a:p>
          <a:p>
            <a:r>
              <a:rPr lang="tr-TR" b="1" dirty="0"/>
              <a:t>GRAND TRUTH:  6</a:t>
            </a:r>
            <a:endParaRPr lang="tr-TR" dirty="0"/>
          </a:p>
          <a:p>
            <a:r>
              <a:rPr lang="en-US" dirty="0" err="1"/>
              <a:t>n_clusters</a:t>
            </a:r>
            <a:r>
              <a:rPr lang="en-US" dirty="0"/>
              <a:t>=</a:t>
            </a:r>
            <a:r>
              <a:rPr lang="tr-TR" dirty="0"/>
              <a:t>6</a:t>
            </a:r>
            <a:r>
              <a:rPr lang="en-US" dirty="0"/>
              <a:t>, </a:t>
            </a:r>
            <a:r>
              <a:rPr lang="en-US" dirty="0" err="1"/>
              <a:t>random_state</a:t>
            </a:r>
            <a:r>
              <a:rPr lang="en-US" dirty="0"/>
              <a:t>=42</a:t>
            </a:r>
            <a:endParaRPr lang="tr-TR" dirty="0"/>
          </a:p>
          <a:p>
            <a:r>
              <a:rPr lang="tr-TR" dirty="0"/>
              <a:t>Veri seti muhtemelen karışık, dağınık ve gürültülü bir yapıya sahip. K-</a:t>
            </a:r>
            <a:r>
              <a:rPr lang="tr-TR" dirty="0" err="1"/>
              <a:t>Means</a:t>
            </a:r>
            <a:r>
              <a:rPr lang="tr-TR" dirty="0"/>
              <a:t> küresel varsayımla çalıştığı için böyle düzensiz veri kümelerinde çok başarılı olamaz. Yine de kısmen merkezleri doğru bulduğu için ortalama bir başarı göstermiştir. </a:t>
            </a:r>
            <a:endParaRPr lang="tr-TR" sz="1400" dirty="0">
              <a:solidFill>
                <a:srgbClr val="595959"/>
              </a:solidFill>
            </a:endParaRPr>
          </a:p>
        </p:txBody>
      </p:sp>
      <p:pic>
        <p:nvPicPr>
          <p:cNvPr id="4" name="Resim 3">
            <a:extLst>
              <a:ext uri="{FF2B5EF4-FFF2-40B4-BE49-F238E27FC236}">
                <a16:creationId xmlns:a16="http://schemas.microsoft.com/office/drawing/2014/main" id="{1687CFD3-0B05-418B-F462-696A8D9D499A}"/>
              </a:ext>
            </a:extLst>
          </p:cNvPr>
          <p:cNvPicPr>
            <a:picLocks noChangeAspect="1"/>
          </p:cNvPicPr>
          <p:nvPr/>
        </p:nvPicPr>
        <p:blipFill>
          <a:blip r:embed="rId2"/>
          <a:stretch>
            <a:fillRect/>
          </a:stretch>
        </p:blipFill>
        <p:spPr>
          <a:xfrm>
            <a:off x="6245326" y="1200843"/>
            <a:ext cx="4772060" cy="3733827"/>
          </a:xfrm>
          <a:prstGeom prst="rect">
            <a:avLst/>
          </a:prstGeom>
        </p:spPr>
      </p:pic>
    </p:spTree>
    <p:extLst>
      <p:ext uri="{BB962C8B-B14F-4D97-AF65-F5344CB8AC3E}">
        <p14:creationId xmlns:p14="http://schemas.microsoft.com/office/powerpoint/2010/main" val="1515606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4001E1-8686-544B-5249-42075E9051C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E4AC7F-26B6-753E-ADE3-9C9A28569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32440A-3BBC-727D-F52B-2749EF23E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FEFA931E-9538-509E-5A12-436AD1F36274}"/>
              </a:ext>
            </a:extLst>
          </p:cNvPr>
          <p:cNvSpPr>
            <a:spLocks noGrp="1"/>
          </p:cNvSpPr>
          <p:nvPr>
            <p:ph type="subTitle" idx="1"/>
          </p:nvPr>
        </p:nvSpPr>
        <p:spPr>
          <a:xfrm>
            <a:off x="496721" y="765544"/>
            <a:ext cx="5537257" cy="5571461"/>
          </a:xfrm>
        </p:spPr>
        <p:txBody>
          <a:bodyPr anchor="t">
            <a:normAutofit/>
          </a:bodyPr>
          <a:lstStyle/>
          <a:p>
            <a:r>
              <a:rPr lang="tr-TR" b="1" dirty="0"/>
              <a:t>NMI METRİĞİ: </a:t>
            </a:r>
            <a:r>
              <a:rPr lang="tr-TR" dirty="0"/>
              <a:t>0.64</a:t>
            </a:r>
            <a:endParaRPr lang="tr-TR" b="1" dirty="0"/>
          </a:p>
          <a:p>
            <a:endParaRPr lang="tr-TR" b="1" dirty="0"/>
          </a:p>
          <a:p>
            <a:r>
              <a:rPr lang="tr-TR" b="1" dirty="0"/>
              <a:t>TİME COMPLEXİTY: </a:t>
            </a:r>
            <a:r>
              <a:rPr lang="tr-TR" dirty="0"/>
              <a:t>3.06</a:t>
            </a:r>
          </a:p>
          <a:p>
            <a:endParaRPr lang="tr-TR" b="1" dirty="0"/>
          </a:p>
          <a:p>
            <a:r>
              <a:rPr lang="tr-TR" b="1" dirty="0"/>
              <a:t>GRAND TRUTH:  6</a:t>
            </a:r>
            <a:endParaRPr lang="tr-TR" dirty="0"/>
          </a:p>
          <a:p>
            <a:r>
              <a:rPr lang="en-US" dirty="0" err="1"/>
              <a:t>n_clusters</a:t>
            </a:r>
            <a:r>
              <a:rPr lang="en-US" dirty="0"/>
              <a:t>=</a:t>
            </a:r>
            <a:r>
              <a:rPr lang="tr-TR" dirty="0"/>
              <a:t>6</a:t>
            </a:r>
            <a:r>
              <a:rPr lang="en-US" dirty="0"/>
              <a:t>, </a:t>
            </a:r>
            <a:endParaRPr lang="tr-TR" dirty="0"/>
          </a:p>
          <a:p>
            <a:r>
              <a:rPr lang="tr-TR" dirty="0"/>
              <a:t>Hiyerarşik kümeleme, bu örnekte nispeten daha iyi çalışmış. Veri kümeleri şekil olarak çok karmaşık değilse ve ayrık bölgeler varsa, ağaç yapısı kümeleri doğru tespit edebilir. Ancak işlem süresi çok yüksektir. Kümeleme başarılı olsa da bu algoritma büyük veri setlerinde ölçeklenebilirlik sorunu yaratır.</a:t>
            </a:r>
            <a:endParaRPr lang="tr-TR" sz="1400" dirty="0">
              <a:solidFill>
                <a:srgbClr val="595959"/>
              </a:solidFill>
            </a:endParaRPr>
          </a:p>
        </p:txBody>
      </p:sp>
      <p:pic>
        <p:nvPicPr>
          <p:cNvPr id="4" name="Resim 3">
            <a:extLst>
              <a:ext uri="{FF2B5EF4-FFF2-40B4-BE49-F238E27FC236}">
                <a16:creationId xmlns:a16="http://schemas.microsoft.com/office/drawing/2014/main" id="{2C61660B-8AA7-390E-30C0-4A64833F1F5D}"/>
              </a:ext>
            </a:extLst>
          </p:cNvPr>
          <p:cNvPicPr>
            <a:picLocks noChangeAspect="1"/>
          </p:cNvPicPr>
          <p:nvPr/>
        </p:nvPicPr>
        <p:blipFill>
          <a:blip r:embed="rId2"/>
          <a:stretch>
            <a:fillRect/>
          </a:stretch>
        </p:blipFill>
        <p:spPr>
          <a:xfrm>
            <a:off x="6096000" y="1212273"/>
            <a:ext cx="5537257" cy="4210332"/>
          </a:xfrm>
          <a:prstGeom prst="rect">
            <a:avLst/>
          </a:prstGeom>
        </p:spPr>
      </p:pic>
    </p:spTree>
    <p:extLst>
      <p:ext uri="{BB962C8B-B14F-4D97-AF65-F5344CB8AC3E}">
        <p14:creationId xmlns:p14="http://schemas.microsoft.com/office/powerpoint/2010/main" val="385384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458D5B-7A12-B786-6647-D02EB7F1EDA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30060-9E9F-19FF-3888-1B543848D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8506E-A3A7-4AA6-270A-4DE61BE65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1B4D7E98-12F5-505F-B419-25DF0AE78305}"/>
              </a:ext>
            </a:extLst>
          </p:cNvPr>
          <p:cNvSpPr>
            <a:spLocks noGrp="1"/>
          </p:cNvSpPr>
          <p:nvPr>
            <p:ph type="subTitle" idx="1"/>
          </p:nvPr>
        </p:nvSpPr>
        <p:spPr>
          <a:xfrm>
            <a:off x="584791" y="1146464"/>
            <a:ext cx="5511209" cy="5210402"/>
          </a:xfrm>
        </p:spPr>
        <p:txBody>
          <a:bodyPr anchor="t">
            <a:normAutofit fontScale="92500" lnSpcReduction="10000"/>
          </a:bodyPr>
          <a:lstStyle/>
          <a:p>
            <a:r>
              <a:rPr lang="tr-TR" b="1" dirty="0"/>
              <a:t>NMI METRİĞİ: </a:t>
            </a:r>
            <a:r>
              <a:rPr lang="tr-TR" dirty="0"/>
              <a:t>0.72</a:t>
            </a:r>
            <a:endParaRPr lang="tr-TR" b="1" dirty="0"/>
          </a:p>
          <a:p>
            <a:endParaRPr lang="tr-TR" b="1" dirty="0"/>
          </a:p>
          <a:p>
            <a:r>
              <a:rPr lang="tr-TR" b="1" dirty="0"/>
              <a:t>TİME COMPLEXİTY: </a:t>
            </a:r>
            <a:r>
              <a:rPr lang="tr-TR" dirty="0"/>
              <a:t>0.15</a:t>
            </a:r>
          </a:p>
          <a:p>
            <a:endParaRPr lang="tr-TR" b="1" dirty="0"/>
          </a:p>
          <a:p>
            <a:r>
              <a:rPr lang="tr-TR" b="1" dirty="0"/>
              <a:t>GRAND TRUTH:  6</a:t>
            </a:r>
            <a:endParaRPr lang="tr-TR" dirty="0"/>
          </a:p>
          <a:p>
            <a:r>
              <a:rPr lang="tr-TR" dirty="0" err="1"/>
              <a:t>eps</a:t>
            </a:r>
            <a:r>
              <a:rPr lang="tr-TR" dirty="0"/>
              <a:t>=0.2, </a:t>
            </a:r>
            <a:r>
              <a:rPr lang="tr-TR" dirty="0" err="1"/>
              <a:t>min_samples</a:t>
            </a:r>
            <a:r>
              <a:rPr lang="tr-TR" dirty="0"/>
              <a:t>=100 </a:t>
            </a:r>
          </a:p>
          <a:p>
            <a:r>
              <a:rPr lang="tr-TR" dirty="0"/>
              <a:t>Yine gürültülü ve karmaşık bir veri setinde DBSCAN oldukça başarılı çalışmış. </a:t>
            </a:r>
            <a:r>
              <a:rPr lang="tr-TR" dirty="0" err="1"/>
              <a:t>Min_samples</a:t>
            </a:r>
            <a:r>
              <a:rPr lang="tr-TR" dirty="0"/>
              <a:t>=100 gibi yüksek bir eşik, yalnızca yoğun bölgeleri kümelere dahil etmiş. </a:t>
            </a:r>
            <a:r>
              <a:rPr lang="tr-TR" dirty="0" err="1"/>
              <a:t>Eps</a:t>
            </a:r>
            <a:r>
              <a:rPr lang="tr-TR" dirty="0"/>
              <a:t>=0.2 hassasiyetiyle dağınık noktalar dışlanmış. Bu kombinasyonla kümeleme kalitesi yüksek, gürültü toleransı ise iyidir. Ancak bazı küçük kümeler göz ardı edilmiş olabilir.</a:t>
            </a:r>
          </a:p>
        </p:txBody>
      </p:sp>
      <p:pic>
        <p:nvPicPr>
          <p:cNvPr id="4" name="Resim 3">
            <a:extLst>
              <a:ext uri="{FF2B5EF4-FFF2-40B4-BE49-F238E27FC236}">
                <a16:creationId xmlns:a16="http://schemas.microsoft.com/office/drawing/2014/main" id="{453904C6-93C6-9F0C-A489-542CCDA89727}"/>
              </a:ext>
            </a:extLst>
          </p:cNvPr>
          <p:cNvPicPr>
            <a:picLocks noChangeAspect="1"/>
          </p:cNvPicPr>
          <p:nvPr/>
        </p:nvPicPr>
        <p:blipFill>
          <a:blip r:embed="rId2"/>
          <a:stretch>
            <a:fillRect/>
          </a:stretch>
        </p:blipFill>
        <p:spPr>
          <a:xfrm>
            <a:off x="6132264" y="1103609"/>
            <a:ext cx="5162588" cy="3724302"/>
          </a:xfrm>
          <a:prstGeom prst="rect">
            <a:avLst/>
          </a:prstGeom>
        </p:spPr>
      </p:pic>
      <p:sp>
        <p:nvSpPr>
          <p:cNvPr id="2" name="Alt Başlık 2">
            <a:extLst>
              <a:ext uri="{FF2B5EF4-FFF2-40B4-BE49-F238E27FC236}">
                <a16:creationId xmlns:a16="http://schemas.microsoft.com/office/drawing/2014/main" id="{5A1F9E6E-20D8-5872-9435-5D9BF635F3EA}"/>
              </a:ext>
            </a:extLst>
          </p:cNvPr>
          <p:cNvSpPr txBox="1">
            <a:spLocks/>
          </p:cNvSpPr>
          <p:nvPr/>
        </p:nvSpPr>
        <p:spPr>
          <a:xfrm>
            <a:off x="6358088" y="5245719"/>
            <a:ext cx="4117875" cy="74573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tr-TR" b="1" dirty="0"/>
              <a:t>DBSCAN</a:t>
            </a:r>
          </a:p>
        </p:txBody>
      </p:sp>
    </p:spTree>
    <p:extLst>
      <p:ext uri="{BB962C8B-B14F-4D97-AF65-F5344CB8AC3E}">
        <p14:creationId xmlns:p14="http://schemas.microsoft.com/office/powerpoint/2010/main" val="4183409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1A7014-04D8-767E-A131-8E5A8B4E658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1E92EE8-37BE-5855-424F-61B5DD29D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57F4BE-427C-50B0-4057-95504F883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243BB41D-EFA0-341E-204D-65021B6E66A0}"/>
              </a:ext>
            </a:extLst>
          </p:cNvPr>
          <p:cNvSpPr>
            <a:spLocks noGrp="1"/>
          </p:cNvSpPr>
          <p:nvPr>
            <p:ph type="subTitle" idx="1"/>
          </p:nvPr>
        </p:nvSpPr>
        <p:spPr>
          <a:xfrm>
            <a:off x="897148" y="1212273"/>
            <a:ext cx="5136830" cy="4565072"/>
          </a:xfrm>
        </p:spPr>
        <p:txBody>
          <a:bodyPr anchor="t">
            <a:normAutofit fontScale="92500"/>
          </a:bodyPr>
          <a:lstStyle/>
          <a:p>
            <a:endParaRPr lang="tr-TR" b="1" dirty="0"/>
          </a:p>
          <a:p>
            <a:r>
              <a:rPr lang="tr-TR" b="1" dirty="0"/>
              <a:t>NMI METRİĞİ: </a:t>
            </a:r>
            <a:r>
              <a:rPr lang="tr-TR" dirty="0"/>
              <a:t>0.63</a:t>
            </a:r>
            <a:endParaRPr lang="tr-TR" b="1" dirty="0"/>
          </a:p>
          <a:p>
            <a:endParaRPr lang="tr-TR" b="1" dirty="0"/>
          </a:p>
          <a:p>
            <a:r>
              <a:rPr lang="tr-TR" b="1" dirty="0"/>
              <a:t>TİME COMPLEXİTY: </a:t>
            </a:r>
            <a:r>
              <a:rPr lang="tr-TR" dirty="0"/>
              <a:t>0.02</a:t>
            </a:r>
          </a:p>
          <a:p>
            <a:endParaRPr lang="tr-TR" b="1" dirty="0"/>
          </a:p>
          <a:p>
            <a:r>
              <a:rPr lang="tr-TR" b="1" dirty="0"/>
              <a:t>GRAND TRUTH:  </a:t>
            </a:r>
            <a:r>
              <a:rPr lang="tr-TR" dirty="0"/>
              <a:t>9</a:t>
            </a:r>
          </a:p>
          <a:p>
            <a:r>
              <a:rPr lang="tr-TR" dirty="0"/>
              <a:t>K-</a:t>
            </a:r>
            <a:r>
              <a:rPr lang="tr-TR" dirty="0" err="1"/>
              <a:t>Means</a:t>
            </a:r>
            <a:r>
              <a:rPr lang="tr-TR" dirty="0"/>
              <a:t> en iyi başarıyı göstermiş. Veri kümeleri birbirinden yeterince ayrılmışsa merkez tabanlı yaklaşım işe yarar. Ancak 9 küme, merkezlerin çakışmasına veya bazı kümelerin yanlış bölünmesine neden olmuş olabilir. </a:t>
            </a:r>
          </a:p>
        </p:txBody>
      </p:sp>
      <p:pic>
        <p:nvPicPr>
          <p:cNvPr id="5" name="Resim 4">
            <a:extLst>
              <a:ext uri="{FF2B5EF4-FFF2-40B4-BE49-F238E27FC236}">
                <a16:creationId xmlns:a16="http://schemas.microsoft.com/office/drawing/2014/main" id="{273CC938-A5B1-1BB8-864A-7256885959A1}"/>
              </a:ext>
            </a:extLst>
          </p:cNvPr>
          <p:cNvPicPr>
            <a:picLocks noChangeAspect="1"/>
          </p:cNvPicPr>
          <p:nvPr/>
        </p:nvPicPr>
        <p:blipFill>
          <a:blip r:embed="rId2"/>
          <a:stretch>
            <a:fillRect/>
          </a:stretch>
        </p:blipFill>
        <p:spPr>
          <a:xfrm>
            <a:off x="6322146" y="1212273"/>
            <a:ext cx="4895886" cy="3752877"/>
          </a:xfrm>
          <a:prstGeom prst="rect">
            <a:avLst/>
          </a:prstGeom>
        </p:spPr>
      </p:pic>
    </p:spTree>
    <p:extLst>
      <p:ext uri="{BB962C8B-B14F-4D97-AF65-F5344CB8AC3E}">
        <p14:creationId xmlns:p14="http://schemas.microsoft.com/office/powerpoint/2010/main" val="2004441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DFBF9B-0386-DEEC-BE3E-E72A947143D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740EDB-6156-D184-13B6-9E8C4740A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89CB6-577A-A819-7A39-A2801ACBB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E190DFBA-3205-57C4-3502-63BE93AD5DFF}"/>
              </a:ext>
            </a:extLst>
          </p:cNvPr>
          <p:cNvSpPr>
            <a:spLocks noGrp="1"/>
          </p:cNvSpPr>
          <p:nvPr>
            <p:ph type="subTitle" idx="1"/>
          </p:nvPr>
        </p:nvSpPr>
        <p:spPr>
          <a:xfrm>
            <a:off x="897148" y="1212273"/>
            <a:ext cx="5136830" cy="4565072"/>
          </a:xfrm>
        </p:spPr>
        <p:txBody>
          <a:bodyPr anchor="t">
            <a:normAutofit/>
          </a:bodyPr>
          <a:lstStyle/>
          <a:p>
            <a:endParaRPr lang="tr-TR" b="1" dirty="0"/>
          </a:p>
          <a:p>
            <a:r>
              <a:rPr lang="tr-TR" b="1" dirty="0"/>
              <a:t>NMI METRİĞİ: </a:t>
            </a:r>
            <a:r>
              <a:rPr lang="tr-TR" dirty="0"/>
              <a:t>0.61</a:t>
            </a:r>
            <a:endParaRPr lang="tr-TR" b="1" dirty="0"/>
          </a:p>
          <a:p>
            <a:endParaRPr lang="tr-TR" b="1" dirty="0"/>
          </a:p>
          <a:p>
            <a:r>
              <a:rPr lang="tr-TR" b="1" dirty="0"/>
              <a:t>TİME COMPLEXİTY: </a:t>
            </a:r>
            <a:r>
              <a:rPr lang="tr-TR" dirty="0"/>
              <a:t>0.30</a:t>
            </a:r>
          </a:p>
          <a:p>
            <a:endParaRPr lang="tr-TR" b="1" dirty="0"/>
          </a:p>
          <a:p>
            <a:r>
              <a:rPr lang="tr-TR" b="1" dirty="0"/>
              <a:t>GRAND TRUTH:  </a:t>
            </a:r>
            <a:r>
              <a:rPr lang="tr-TR" dirty="0"/>
              <a:t>9</a:t>
            </a:r>
          </a:p>
          <a:p>
            <a:r>
              <a:rPr lang="tr-TR" dirty="0"/>
              <a:t>Hiyerarşik kümeleme, bu veride ağaç yapısı şeklinde organize olduğundan dolayı iyi denebilecek ama belirsiz şekillerden dolayı düşen bir skor elde etmiştir.</a:t>
            </a:r>
          </a:p>
        </p:txBody>
      </p:sp>
      <p:pic>
        <p:nvPicPr>
          <p:cNvPr id="7" name="Resim 6">
            <a:extLst>
              <a:ext uri="{FF2B5EF4-FFF2-40B4-BE49-F238E27FC236}">
                <a16:creationId xmlns:a16="http://schemas.microsoft.com/office/drawing/2014/main" id="{84609E03-93C6-F7AB-A96F-26FAD14F51AD}"/>
              </a:ext>
            </a:extLst>
          </p:cNvPr>
          <p:cNvPicPr>
            <a:picLocks noChangeAspect="1"/>
          </p:cNvPicPr>
          <p:nvPr/>
        </p:nvPicPr>
        <p:blipFill>
          <a:blip r:embed="rId2"/>
          <a:stretch>
            <a:fillRect/>
          </a:stretch>
        </p:blipFill>
        <p:spPr>
          <a:xfrm>
            <a:off x="6096000" y="1026803"/>
            <a:ext cx="4972086" cy="3762403"/>
          </a:xfrm>
          <a:prstGeom prst="rect">
            <a:avLst/>
          </a:prstGeom>
        </p:spPr>
      </p:pic>
    </p:spTree>
    <p:extLst>
      <p:ext uri="{BB962C8B-B14F-4D97-AF65-F5344CB8AC3E}">
        <p14:creationId xmlns:p14="http://schemas.microsoft.com/office/powerpoint/2010/main" val="1143854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C8F1DA-E5BB-A177-9C1A-28E494DBDCA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A7A0BA-82BE-4CD2-0480-799628E91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D61DB6-9DA6-F150-FF8F-CD20DEEAF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908FB190-8EA7-BBEA-3CF9-CA1A098830A3}"/>
              </a:ext>
            </a:extLst>
          </p:cNvPr>
          <p:cNvSpPr>
            <a:spLocks noGrp="1"/>
          </p:cNvSpPr>
          <p:nvPr>
            <p:ph type="subTitle" idx="1"/>
          </p:nvPr>
        </p:nvSpPr>
        <p:spPr>
          <a:xfrm>
            <a:off x="897148" y="1212273"/>
            <a:ext cx="5136830" cy="4565072"/>
          </a:xfrm>
        </p:spPr>
        <p:txBody>
          <a:bodyPr anchor="t">
            <a:normAutofit/>
          </a:bodyPr>
          <a:lstStyle/>
          <a:p>
            <a:r>
              <a:rPr lang="tr-TR" b="1" dirty="0"/>
              <a:t>NMI METRİĞİ: </a:t>
            </a:r>
            <a:r>
              <a:rPr lang="tr-TR" dirty="0"/>
              <a:t>0.43</a:t>
            </a:r>
            <a:endParaRPr lang="tr-TR" b="1" dirty="0"/>
          </a:p>
          <a:p>
            <a:endParaRPr lang="tr-TR" b="1" dirty="0"/>
          </a:p>
          <a:p>
            <a:r>
              <a:rPr lang="tr-TR" b="1" dirty="0"/>
              <a:t>TİME COMPLEXİTY: </a:t>
            </a:r>
            <a:r>
              <a:rPr lang="tr-TR" dirty="0"/>
              <a:t>0.03</a:t>
            </a:r>
          </a:p>
          <a:p>
            <a:endParaRPr lang="tr-TR" b="1" dirty="0"/>
          </a:p>
          <a:p>
            <a:r>
              <a:rPr lang="tr-TR" b="1" dirty="0"/>
              <a:t>GRAND TRUTH:  </a:t>
            </a:r>
            <a:r>
              <a:rPr lang="tr-TR" dirty="0"/>
              <a:t>9</a:t>
            </a:r>
          </a:p>
          <a:p>
            <a:r>
              <a:rPr lang="tr-TR" dirty="0"/>
              <a:t>Bu veride genel olarak düşük bir skor vermiştir. </a:t>
            </a:r>
            <a:r>
              <a:rPr lang="tr-TR" dirty="0" err="1"/>
              <a:t>Eps</a:t>
            </a:r>
            <a:r>
              <a:rPr lang="tr-TR" dirty="0"/>
              <a:t> parametresindeki değişiklikler de skoru etkilememiştir. Bu, verinin küme sınırlarının belirgin olmamasından kaynaklanabilir.</a:t>
            </a:r>
          </a:p>
          <a:p>
            <a:endParaRPr lang="tr-TR" dirty="0"/>
          </a:p>
        </p:txBody>
      </p:sp>
      <p:pic>
        <p:nvPicPr>
          <p:cNvPr id="5" name="Resim 4">
            <a:extLst>
              <a:ext uri="{FF2B5EF4-FFF2-40B4-BE49-F238E27FC236}">
                <a16:creationId xmlns:a16="http://schemas.microsoft.com/office/drawing/2014/main" id="{B62FDF5D-2EE8-E69B-66C3-ED58FA96C9CB}"/>
              </a:ext>
            </a:extLst>
          </p:cNvPr>
          <p:cNvPicPr>
            <a:picLocks noChangeAspect="1"/>
          </p:cNvPicPr>
          <p:nvPr/>
        </p:nvPicPr>
        <p:blipFill>
          <a:blip r:embed="rId2"/>
          <a:stretch>
            <a:fillRect/>
          </a:stretch>
        </p:blipFill>
        <p:spPr>
          <a:xfrm>
            <a:off x="6158024" y="1212273"/>
            <a:ext cx="4991136" cy="3752877"/>
          </a:xfrm>
          <a:prstGeom prst="rect">
            <a:avLst/>
          </a:prstGeom>
        </p:spPr>
      </p:pic>
    </p:spTree>
    <p:extLst>
      <p:ext uri="{BB962C8B-B14F-4D97-AF65-F5344CB8AC3E}">
        <p14:creationId xmlns:p14="http://schemas.microsoft.com/office/powerpoint/2010/main" val="2149911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6150E9-57D8-803B-BFC6-1A53E7C4D43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C9EFEC-2530-3307-BCED-F1A3DDD15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A1FB0C-2535-AC11-1B21-F3B00A9B8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C0D668B9-B134-2F55-39DD-CA0DA364D98D}"/>
              </a:ext>
            </a:extLst>
          </p:cNvPr>
          <p:cNvSpPr>
            <a:spLocks noGrp="1"/>
          </p:cNvSpPr>
          <p:nvPr>
            <p:ph type="subTitle" idx="1"/>
          </p:nvPr>
        </p:nvSpPr>
        <p:spPr>
          <a:xfrm>
            <a:off x="897148" y="1212272"/>
            <a:ext cx="5136830" cy="4959927"/>
          </a:xfrm>
        </p:spPr>
        <p:txBody>
          <a:bodyPr anchor="t">
            <a:normAutofit fontScale="92500"/>
          </a:bodyPr>
          <a:lstStyle/>
          <a:p>
            <a:endParaRPr lang="tr-TR" b="1" dirty="0"/>
          </a:p>
          <a:p>
            <a:r>
              <a:rPr lang="tr-TR" b="1" dirty="0"/>
              <a:t>NMI METRİĞİ: </a:t>
            </a:r>
            <a:r>
              <a:rPr lang="tr-TR" dirty="0"/>
              <a:t>0.72</a:t>
            </a:r>
            <a:endParaRPr lang="tr-TR" b="1" dirty="0"/>
          </a:p>
          <a:p>
            <a:endParaRPr lang="tr-TR" b="1" dirty="0"/>
          </a:p>
          <a:p>
            <a:r>
              <a:rPr lang="tr-TR" b="1" dirty="0"/>
              <a:t>TİME COMPLEXİTY: </a:t>
            </a:r>
            <a:r>
              <a:rPr lang="tr-TR" dirty="0"/>
              <a:t>0.02</a:t>
            </a:r>
          </a:p>
          <a:p>
            <a:endParaRPr lang="tr-TR" b="1" dirty="0"/>
          </a:p>
          <a:p>
            <a:r>
              <a:rPr lang="tr-TR" b="1" dirty="0"/>
              <a:t>GRAND TRUTH:  </a:t>
            </a:r>
            <a:r>
              <a:rPr lang="tr-TR" dirty="0"/>
              <a:t>6</a:t>
            </a:r>
          </a:p>
          <a:p>
            <a:r>
              <a:rPr lang="tr-TR" dirty="0"/>
              <a:t>Kümeler belirgin, şekiller sade ve ayrık olduğunda K-</a:t>
            </a:r>
            <a:r>
              <a:rPr lang="tr-TR" dirty="0" err="1"/>
              <a:t>Means</a:t>
            </a:r>
            <a:r>
              <a:rPr lang="tr-TR" dirty="0"/>
              <a:t> oldukça iyi çalışır. Bu veride olduğu gibi. Küme merkezleri doğru belirlenmiş, veriler merkeze göre düzgün dağıtılmış. Bu nedenle yüksek bir NMI değeri elde edilmiştir. Zaman karmaşıklığı da oldukça düşüktür.</a:t>
            </a:r>
          </a:p>
        </p:txBody>
      </p:sp>
      <p:pic>
        <p:nvPicPr>
          <p:cNvPr id="4" name="Resim 3">
            <a:extLst>
              <a:ext uri="{FF2B5EF4-FFF2-40B4-BE49-F238E27FC236}">
                <a16:creationId xmlns:a16="http://schemas.microsoft.com/office/drawing/2014/main" id="{BF93BE43-8761-5A5A-79F8-1FBEB742BE66}"/>
              </a:ext>
            </a:extLst>
          </p:cNvPr>
          <p:cNvPicPr>
            <a:picLocks noChangeAspect="1"/>
          </p:cNvPicPr>
          <p:nvPr/>
        </p:nvPicPr>
        <p:blipFill>
          <a:blip r:embed="rId2"/>
          <a:stretch>
            <a:fillRect/>
          </a:stretch>
        </p:blipFill>
        <p:spPr>
          <a:xfrm>
            <a:off x="6245326" y="1351650"/>
            <a:ext cx="4895886" cy="3771928"/>
          </a:xfrm>
          <a:prstGeom prst="rect">
            <a:avLst/>
          </a:prstGeom>
        </p:spPr>
      </p:pic>
    </p:spTree>
    <p:extLst>
      <p:ext uri="{BB962C8B-B14F-4D97-AF65-F5344CB8AC3E}">
        <p14:creationId xmlns:p14="http://schemas.microsoft.com/office/powerpoint/2010/main" val="3135719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A5A239-883C-E496-A7A1-6715CF46530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FBF559-FB4A-7168-6835-E39E73983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16731D-CEFA-9EE0-3710-2377D60A6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2D94D56F-D8E4-2CEA-0EF1-002CC2021F12}"/>
              </a:ext>
            </a:extLst>
          </p:cNvPr>
          <p:cNvSpPr>
            <a:spLocks noGrp="1"/>
          </p:cNvSpPr>
          <p:nvPr>
            <p:ph type="subTitle" idx="1"/>
          </p:nvPr>
        </p:nvSpPr>
        <p:spPr>
          <a:xfrm>
            <a:off x="897148" y="1212273"/>
            <a:ext cx="5136830" cy="4565072"/>
          </a:xfrm>
        </p:spPr>
        <p:txBody>
          <a:bodyPr anchor="t">
            <a:normAutofit fontScale="92500"/>
          </a:bodyPr>
          <a:lstStyle/>
          <a:p>
            <a:endParaRPr lang="tr-TR" b="1" dirty="0"/>
          </a:p>
          <a:p>
            <a:r>
              <a:rPr lang="tr-TR" b="1" dirty="0"/>
              <a:t>NMI METRİĞİ: </a:t>
            </a:r>
            <a:r>
              <a:rPr lang="tr-TR" dirty="0"/>
              <a:t>0.72</a:t>
            </a:r>
            <a:endParaRPr lang="tr-TR" b="1" dirty="0"/>
          </a:p>
          <a:p>
            <a:endParaRPr lang="tr-TR" b="1" dirty="0"/>
          </a:p>
          <a:p>
            <a:r>
              <a:rPr lang="tr-TR" b="1" dirty="0"/>
              <a:t>TİME COMPLEXİTY: </a:t>
            </a:r>
            <a:r>
              <a:rPr lang="tr-TR" dirty="0"/>
              <a:t>0.57</a:t>
            </a:r>
          </a:p>
          <a:p>
            <a:endParaRPr lang="tr-TR" b="1" dirty="0"/>
          </a:p>
          <a:p>
            <a:r>
              <a:rPr lang="tr-TR" b="1" dirty="0"/>
              <a:t>GRAND TRUTH:  </a:t>
            </a:r>
            <a:r>
              <a:rPr lang="tr-TR" dirty="0"/>
              <a:t>6</a:t>
            </a:r>
          </a:p>
          <a:p>
            <a:r>
              <a:rPr lang="tr-TR" dirty="0"/>
              <a:t>Veri büyük ve düzenlidir. Bu nedenle K-</a:t>
            </a:r>
            <a:r>
              <a:rPr lang="tr-TR" dirty="0" err="1"/>
              <a:t>Means</a:t>
            </a:r>
            <a:r>
              <a:rPr lang="tr-TR" dirty="0"/>
              <a:t> yüksek başarı göstermiştir. Zaman karmaşıklığı biraz daha fazla olsa da skor oldukça iyidir. Kümeler büyük ve aralarındaki mesafe net olduğu için hiyerarşik kümeleme başarılı olmuştur.</a:t>
            </a:r>
          </a:p>
        </p:txBody>
      </p:sp>
      <p:pic>
        <p:nvPicPr>
          <p:cNvPr id="7" name="Resim 6">
            <a:extLst>
              <a:ext uri="{FF2B5EF4-FFF2-40B4-BE49-F238E27FC236}">
                <a16:creationId xmlns:a16="http://schemas.microsoft.com/office/drawing/2014/main" id="{5306A92A-B679-BF49-6BA7-C4C9180EC629}"/>
              </a:ext>
            </a:extLst>
          </p:cNvPr>
          <p:cNvPicPr>
            <a:picLocks noChangeAspect="1"/>
          </p:cNvPicPr>
          <p:nvPr/>
        </p:nvPicPr>
        <p:blipFill>
          <a:blip r:embed="rId2"/>
          <a:stretch>
            <a:fillRect/>
          </a:stretch>
        </p:blipFill>
        <p:spPr>
          <a:xfrm>
            <a:off x="6245326" y="903197"/>
            <a:ext cx="4829210" cy="4562508"/>
          </a:xfrm>
          <a:prstGeom prst="rect">
            <a:avLst/>
          </a:prstGeom>
        </p:spPr>
      </p:pic>
    </p:spTree>
    <p:extLst>
      <p:ext uri="{BB962C8B-B14F-4D97-AF65-F5344CB8AC3E}">
        <p14:creationId xmlns:p14="http://schemas.microsoft.com/office/powerpoint/2010/main" val="292407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6AE177-A4F6-6ECF-7015-9793928470FA}"/>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407481DC-84B4-AB2C-00E0-12D6B0F3C2CB}"/>
              </a:ext>
            </a:extLst>
          </p:cNvPr>
          <p:cNvSpPr>
            <a:spLocks noGrp="1"/>
          </p:cNvSpPr>
          <p:nvPr>
            <p:ph type="subTitle" idx="1"/>
          </p:nvPr>
        </p:nvSpPr>
        <p:spPr>
          <a:xfrm>
            <a:off x="685800" y="820373"/>
            <a:ext cx="5348177" cy="5351827"/>
          </a:xfrm>
        </p:spPr>
        <p:txBody>
          <a:bodyPr anchor="t">
            <a:normAutofit/>
          </a:bodyPr>
          <a:lstStyle/>
          <a:p>
            <a:r>
              <a:rPr lang="tr-TR" dirty="0"/>
              <a:t> </a:t>
            </a:r>
            <a:r>
              <a:rPr lang="tr-TR" b="1" dirty="0"/>
              <a:t>NMI METRİĞİ: </a:t>
            </a:r>
            <a:r>
              <a:rPr lang="tr-TR" dirty="0"/>
              <a:t>0.50</a:t>
            </a:r>
            <a:endParaRPr lang="tr-TR" b="1" dirty="0"/>
          </a:p>
          <a:p>
            <a:endParaRPr lang="tr-TR" b="1" dirty="0"/>
          </a:p>
          <a:p>
            <a:r>
              <a:rPr lang="tr-TR" b="1" dirty="0"/>
              <a:t>TİME COMPLEXİTY: </a:t>
            </a:r>
            <a:r>
              <a:rPr lang="tr-TR" dirty="0"/>
              <a:t>2.6</a:t>
            </a:r>
          </a:p>
          <a:p>
            <a:endParaRPr lang="tr-TR" b="1" dirty="0"/>
          </a:p>
          <a:p>
            <a:r>
              <a:rPr lang="tr-TR" b="1" dirty="0"/>
              <a:t>GRAND TRUTH:  6</a:t>
            </a:r>
            <a:endParaRPr lang="tr-TR" dirty="0"/>
          </a:p>
          <a:p>
            <a:r>
              <a:rPr lang="tr-TR" dirty="0"/>
              <a:t>(</a:t>
            </a:r>
            <a:r>
              <a:rPr lang="tr-TR" dirty="0" err="1"/>
              <a:t>eps</a:t>
            </a:r>
            <a:r>
              <a:rPr lang="tr-TR" dirty="0"/>
              <a:t>=0.2, </a:t>
            </a:r>
            <a:r>
              <a:rPr lang="tr-TR" dirty="0" err="1"/>
              <a:t>min_samples</a:t>
            </a:r>
            <a:r>
              <a:rPr lang="tr-TR" dirty="0"/>
              <a:t>=100)</a:t>
            </a:r>
          </a:p>
          <a:p>
            <a:r>
              <a:rPr lang="tr-TR" dirty="0"/>
              <a:t>Bu örnekte </a:t>
            </a:r>
            <a:r>
              <a:rPr lang="tr-TR" dirty="0" err="1"/>
              <a:t>min_samples</a:t>
            </a:r>
            <a:r>
              <a:rPr lang="tr-TR" dirty="0"/>
              <a:t> =100 gibi yüksek bir değer girilmesinin sebebi çok yoğun bölgelere sahip bir veri olmasıdır. </a:t>
            </a:r>
            <a:r>
              <a:rPr lang="tr-TR" dirty="0" err="1"/>
              <a:t>Eps</a:t>
            </a:r>
            <a:r>
              <a:rPr lang="tr-TR" dirty="0"/>
              <a:t> değeri da hassas olduğundan dolayı NMI skoru orta seviyede kalmıştır.</a:t>
            </a:r>
          </a:p>
          <a:p>
            <a:endParaRPr lang="tr-TR" dirty="0"/>
          </a:p>
        </p:txBody>
      </p:sp>
      <p:pic>
        <p:nvPicPr>
          <p:cNvPr id="4" name="Resim 3" descr="ekran görüntüsü, metin içeren bir resim&#10;&#10;Yapay zeka tarafından oluşturulmuş içerik yanlış olabilir.">
            <a:extLst>
              <a:ext uri="{FF2B5EF4-FFF2-40B4-BE49-F238E27FC236}">
                <a16:creationId xmlns:a16="http://schemas.microsoft.com/office/drawing/2014/main" id="{2D70CD5C-09FD-38F0-D301-46430E1B6185}"/>
              </a:ext>
            </a:extLst>
          </p:cNvPr>
          <p:cNvPicPr>
            <a:picLocks noChangeAspect="1"/>
          </p:cNvPicPr>
          <p:nvPr/>
        </p:nvPicPr>
        <p:blipFill>
          <a:blip r:embed="rId2"/>
          <a:stretch>
            <a:fillRect/>
          </a:stretch>
        </p:blipFill>
        <p:spPr>
          <a:xfrm>
            <a:off x="6158024" y="1052623"/>
            <a:ext cx="5229445" cy="4657061"/>
          </a:xfrm>
          <a:prstGeom prst="rect">
            <a:avLst/>
          </a:prstGeom>
        </p:spPr>
      </p:pic>
      <p:sp>
        <p:nvSpPr>
          <p:cNvPr id="5" name="Rectangle 1">
            <a:extLst>
              <a:ext uri="{FF2B5EF4-FFF2-40B4-BE49-F238E27FC236}">
                <a16:creationId xmlns:a16="http://schemas.microsoft.com/office/drawing/2014/main" id="{C2723B4C-86AF-3E6F-9A65-165E7E7CB72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3476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A18843-D05F-7DA9-2E1C-2B2A4763462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B02BF8-9EDA-E0D5-43D0-5860FFCDB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2ABFC9-7B03-1734-D633-789F93C62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6661E25F-0A8F-F7D1-683B-75D8635F731F}"/>
              </a:ext>
            </a:extLst>
          </p:cNvPr>
          <p:cNvSpPr>
            <a:spLocks noGrp="1"/>
          </p:cNvSpPr>
          <p:nvPr>
            <p:ph type="subTitle" idx="1"/>
          </p:nvPr>
        </p:nvSpPr>
        <p:spPr>
          <a:xfrm>
            <a:off x="897148" y="1212273"/>
            <a:ext cx="5136830" cy="4565072"/>
          </a:xfrm>
        </p:spPr>
        <p:txBody>
          <a:bodyPr anchor="t">
            <a:normAutofit fontScale="92500" lnSpcReduction="10000"/>
          </a:bodyPr>
          <a:lstStyle/>
          <a:p>
            <a:endParaRPr lang="tr-TR" b="1" dirty="0"/>
          </a:p>
          <a:p>
            <a:r>
              <a:rPr lang="tr-TR" b="1" dirty="0"/>
              <a:t>NMI METRİĞİ: </a:t>
            </a:r>
            <a:r>
              <a:rPr lang="tr-TR" dirty="0"/>
              <a:t>0.67</a:t>
            </a:r>
            <a:endParaRPr lang="tr-TR" b="1" dirty="0"/>
          </a:p>
          <a:p>
            <a:endParaRPr lang="tr-TR" b="1" dirty="0"/>
          </a:p>
          <a:p>
            <a:r>
              <a:rPr lang="tr-TR" b="1" dirty="0"/>
              <a:t>TİME COMPLEXİTY: </a:t>
            </a:r>
            <a:r>
              <a:rPr lang="tr-TR" dirty="0"/>
              <a:t>0.08</a:t>
            </a:r>
          </a:p>
          <a:p>
            <a:endParaRPr lang="tr-TR" b="1" dirty="0"/>
          </a:p>
          <a:p>
            <a:r>
              <a:rPr lang="tr-TR" b="1" dirty="0"/>
              <a:t>GRAND TRUTH:  </a:t>
            </a:r>
            <a:r>
              <a:rPr lang="tr-TR" dirty="0"/>
              <a:t>6</a:t>
            </a:r>
          </a:p>
          <a:p>
            <a:r>
              <a:rPr lang="tr-TR" dirty="0"/>
              <a:t>Genel olarak veri çok karmaşık olmadığı için farklı algoritmalarda da benzer skorlar görülüyor. Bu örnekte DBSCAN bir miktar daha düşük performans göstermiş olabilir çünkü kümeler arasında belirsiz sınırlar var. Ancak yine de kabul edilebilir düzeyde bir başarı elde edilmiştir.</a:t>
            </a:r>
          </a:p>
        </p:txBody>
      </p:sp>
      <p:pic>
        <p:nvPicPr>
          <p:cNvPr id="4" name="Resim 3">
            <a:extLst>
              <a:ext uri="{FF2B5EF4-FFF2-40B4-BE49-F238E27FC236}">
                <a16:creationId xmlns:a16="http://schemas.microsoft.com/office/drawing/2014/main" id="{E056C4B2-9664-D53D-4312-C5EB7A505CC5}"/>
              </a:ext>
            </a:extLst>
          </p:cNvPr>
          <p:cNvPicPr>
            <a:picLocks noChangeAspect="1"/>
          </p:cNvPicPr>
          <p:nvPr/>
        </p:nvPicPr>
        <p:blipFill>
          <a:blip r:embed="rId2"/>
          <a:stretch>
            <a:fillRect/>
          </a:stretch>
        </p:blipFill>
        <p:spPr>
          <a:xfrm>
            <a:off x="6341816" y="956930"/>
            <a:ext cx="4953036" cy="4315171"/>
          </a:xfrm>
          <a:prstGeom prst="rect">
            <a:avLst/>
          </a:prstGeom>
        </p:spPr>
      </p:pic>
    </p:spTree>
    <p:extLst>
      <p:ext uri="{BB962C8B-B14F-4D97-AF65-F5344CB8AC3E}">
        <p14:creationId xmlns:p14="http://schemas.microsoft.com/office/powerpoint/2010/main" val="4125555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F456E5-7F74-A9A5-CE97-66397D91962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F99CCF-5100-4CC3-DA76-40B39151A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F710C2-10AD-D7C4-DE84-27645397F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552C05DB-1F0C-94F2-9290-195A7E3C4B78}"/>
              </a:ext>
            </a:extLst>
          </p:cNvPr>
          <p:cNvSpPr>
            <a:spLocks noGrp="1"/>
          </p:cNvSpPr>
          <p:nvPr>
            <p:ph type="subTitle" idx="1"/>
          </p:nvPr>
        </p:nvSpPr>
        <p:spPr>
          <a:xfrm>
            <a:off x="897148" y="1212273"/>
            <a:ext cx="5136830" cy="4565072"/>
          </a:xfrm>
        </p:spPr>
        <p:txBody>
          <a:bodyPr anchor="t">
            <a:normAutofit fontScale="92500" lnSpcReduction="10000"/>
          </a:bodyPr>
          <a:lstStyle/>
          <a:p>
            <a:endParaRPr lang="tr-TR" b="1" dirty="0"/>
          </a:p>
          <a:p>
            <a:r>
              <a:rPr lang="tr-TR" b="1" dirty="0"/>
              <a:t>NMI METRİĞİ: </a:t>
            </a:r>
            <a:r>
              <a:rPr lang="tr-TR" dirty="0"/>
              <a:t>0.09</a:t>
            </a:r>
          </a:p>
          <a:p>
            <a:endParaRPr lang="tr-TR" b="1" dirty="0"/>
          </a:p>
          <a:p>
            <a:r>
              <a:rPr lang="tr-TR" b="1" dirty="0"/>
              <a:t>TİME COMPLEXİTY: </a:t>
            </a:r>
            <a:r>
              <a:rPr lang="tr-TR" dirty="0"/>
              <a:t>0.03</a:t>
            </a:r>
          </a:p>
          <a:p>
            <a:endParaRPr lang="tr-TR" b="1" dirty="0"/>
          </a:p>
          <a:p>
            <a:r>
              <a:rPr lang="tr-TR" b="1" dirty="0"/>
              <a:t>GRAND TRUTH:  </a:t>
            </a:r>
            <a:r>
              <a:rPr lang="tr-TR" dirty="0"/>
              <a:t>2</a:t>
            </a:r>
          </a:p>
          <a:p>
            <a:r>
              <a:rPr lang="tr-TR" dirty="0"/>
              <a:t>En yakın uzaklığa göre kümeleme yapan K-</a:t>
            </a:r>
            <a:r>
              <a:rPr lang="tr-TR" dirty="0" err="1"/>
              <a:t>Means</a:t>
            </a:r>
            <a:r>
              <a:rPr lang="tr-TR" dirty="0"/>
              <a:t>, burada iç içe yapılar ve karmaşık yüzeyler karşısında yetersiz kaldı. İki küme hedeflenmiş ancak veri buna uygun değilse model çok zayıf sonuç verir. Bu nedenle NMI çok düşüktür.</a:t>
            </a:r>
          </a:p>
        </p:txBody>
      </p:sp>
      <p:pic>
        <p:nvPicPr>
          <p:cNvPr id="4" name="Resim 3">
            <a:extLst>
              <a:ext uri="{FF2B5EF4-FFF2-40B4-BE49-F238E27FC236}">
                <a16:creationId xmlns:a16="http://schemas.microsoft.com/office/drawing/2014/main" id="{3FD9F4EE-B0A1-A05E-85AE-A922870CE7F3}"/>
              </a:ext>
            </a:extLst>
          </p:cNvPr>
          <p:cNvPicPr>
            <a:picLocks noChangeAspect="1"/>
          </p:cNvPicPr>
          <p:nvPr/>
        </p:nvPicPr>
        <p:blipFill>
          <a:blip r:embed="rId2"/>
          <a:stretch>
            <a:fillRect/>
          </a:stretch>
        </p:blipFill>
        <p:spPr>
          <a:xfrm>
            <a:off x="6245326" y="1435603"/>
            <a:ext cx="5238788" cy="3752877"/>
          </a:xfrm>
          <a:prstGeom prst="rect">
            <a:avLst/>
          </a:prstGeom>
        </p:spPr>
      </p:pic>
    </p:spTree>
    <p:extLst>
      <p:ext uri="{BB962C8B-B14F-4D97-AF65-F5344CB8AC3E}">
        <p14:creationId xmlns:p14="http://schemas.microsoft.com/office/powerpoint/2010/main" val="4125006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BB4547-8372-692D-7D9D-D0BF5A5362F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AC3797-5FB8-CA8B-660D-BC3A0F609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D16C6E-918D-1C1E-AFDE-D08ED5B1C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A3CC7CA7-E3A9-A531-0092-BE302C8EB90B}"/>
              </a:ext>
            </a:extLst>
          </p:cNvPr>
          <p:cNvSpPr>
            <a:spLocks noGrp="1"/>
          </p:cNvSpPr>
          <p:nvPr>
            <p:ph type="subTitle" idx="1"/>
          </p:nvPr>
        </p:nvSpPr>
        <p:spPr>
          <a:xfrm>
            <a:off x="897148" y="1212273"/>
            <a:ext cx="5136830" cy="4565072"/>
          </a:xfrm>
        </p:spPr>
        <p:txBody>
          <a:bodyPr anchor="t">
            <a:normAutofit/>
          </a:bodyPr>
          <a:lstStyle/>
          <a:p>
            <a:endParaRPr lang="tr-TR" b="1" dirty="0"/>
          </a:p>
          <a:p>
            <a:r>
              <a:rPr lang="tr-TR" b="1" dirty="0"/>
              <a:t>NMI METRİĞİ: </a:t>
            </a:r>
            <a:r>
              <a:rPr lang="tr-TR" dirty="0"/>
              <a:t>0.09</a:t>
            </a:r>
          </a:p>
          <a:p>
            <a:endParaRPr lang="tr-TR" b="1" dirty="0"/>
          </a:p>
          <a:p>
            <a:r>
              <a:rPr lang="tr-TR" b="1" dirty="0"/>
              <a:t>TİME COMPLEXİTY: </a:t>
            </a:r>
            <a:r>
              <a:rPr lang="tr-TR" dirty="0"/>
              <a:t>0.03</a:t>
            </a:r>
          </a:p>
          <a:p>
            <a:endParaRPr lang="tr-TR" b="1" dirty="0"/>
          </a:p>
          <a:p>
            <a:r>
              <a:rPr lang="tr-TR" b="1" dirty="0"/>
              <a:t>GRAND TRUTH:  </a:t>
            </a:r>
            <a:r>
              <a:rPr lang="tr-TR" dirty="0"/>
              <a:t>2</a:t>
            </a:r>
          </a:p>
          <a:p>
            <a:r>
              <a:rPr lang="tr-TR" dirty="0"/>
              <a:t>Hiyerarşik olarak (ağaç) düzgün şekilde ve iç içe halkaları istenen şekilde ayıramadı. </a:t>
            </a:r>
          </a:p>
          <a:p>
            <a:endParaRPr lang="tr-TR" dirty="0"/>
          </a:p>
        </p:txBody>
      </p:sp>
      <p:pic>
        <p:nvPicPr>
          <p:cNvPr id="4" name="Resim 3">
            <a:extLst>
              <a:ext uri="{FF2B5EF4-FFF2-40B4-BE49-F238E27FC236}">
                <a16:creationId xmlns:a16="http://schemas.microsoft.com/office/drawing/2014/main" id="{78952E8C-2008-9A96-C59F-B722B6CC5311}"/>
              </a:ext>
            </a:extLst>
          </p:cNvPr>
          <p:cNvPicPr>
            <a:picLocks noChangeAspect="1"/>
          </p:cNvPicPr>
          <p:nvPr/>
        </p:nvPicPr>
        <p:blipFill>
          <a:blip r:embed="rId2"/>
          <a:stretch>
            <a:fillRect/>
          </a:stretch>
        </p:blipFill>
        <p:spPr>
          <a:xfrm>
            <a:off x="6356479" y="1409574"/>
            <a:ext cx="5029237" cy="3762403"/>
          </a:xfrm>
          <a:prstGeom prst="rect">
            <a:avLst/>
          </a:prstGeom>
        </p:spPr>
      </p:pic>
    </p:spTree>
    <p:extLst>
      <p:ext uri="{BB962C8B-B14F-4D97-AF65-F5344CB8AC3E}">
        <p14:creationId xmlns:p14="http://schemas.microsoft.com/office/powerpoint/2010/main" val="3334956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6F4F75-7FA5-BBEA-CB09-224BF448B86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DD051A-23A9-6542-9461-1865D5BEE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6BBE61-D64F-D5D7-9353-D1B1FD738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833E7176-D9A6-BD0D-CE3D-A155F091720B}"/>
              </a:ext>
            </a:extLst>
          </p:cNvPr>
          <p:cNvSpPr>
            <a:spLocks noGrp="1"/>
          </p:cNvSpPr>
          <p:nvPr>
            <p:ph type="subTitle" idx="1"/>
          </p:nvPr>
        </p:nvSpPr>
        <p:spPr>
          <a:xfrm>
            <a:off x="897148" y="1212273"/>
            <a:ext cx="5136830" cy="4565072"/>
          </a:xfrm>
        </p:spPr>
        <p:txBody>
          <a:bodyPr anchor="t">
            <a:normAutofit fontScale="92500" lnSpcReduction="10000"/>
          </a:bodyPr>
          <a:lstStyle/>
          <a:p>
            <a:endParaRPr lang="tr-TR" b="1" dirty="0"/>
          </a:p>
          <a:p>
            <a:r>
              <a:rPr lang="tr-TR" b="1" dirty="0"/>
              <a:t>NMI METRİĞİ: </a:t>
            </a:r>
            <a:r>
              <a:rPr lang="tr-TR" dirty="0"/>
              <a:t>1.0</a:t>
            </a:r>
            <a:endParaRPr lang="tr-TR" b="1" dirty="0"/>
          </a:p>
          <a:p>
            <a:endParaRPr lang="tr-TR" b="1" dirty="0"/>
          </a:p>
          <a:p>
            <a:r>
              <a:rPr lang="tr-TR" b="1" dirty="0"/>
              <a:t>TİME COMPLEXİTY: </a:t>
            </a:r>
            <a:r>
              <a:rPr lang="tr-TR" dirty="0"/>
              <a:t>0.01</a:t>
            </a:r>
          </a:p>
          <a:p>
            <a:endParaRPr lang="tr-TR" b="1" dirty="0"/>
          </a:p>
          <a:p>
            <a:r>
              <a:rPr lang="tr-TR" b="1" dirty="0"/>
              <a:t>GRAND TRUTH:  </a:t>
            </a:r>
            <a:r>
              <a:rPr lang="tr-TR" dirty="0"/>
              <a:t>2</a:t>
            </a:r>
          </a:p>
          <a:p>
            <a:r>
              <a:rPr lang="tr-TR" dirty="0"/>
              <a:t>Bu  sonuç, DBSCAN algoritmasının ideal şartlarda nasıl mükemmel sonuçlar verdiğini gösteren iyi bir örnektir. </a:t>
            </a:r>
            <a:r>
              <a:rPr lang="tr-TR" dirty="0" err="1"/>
              <a:t>Ground</a:t>
            </a:r>
            <a:r>
              <a:rPr lang="tr-TR" dirty="0"/>
              <a:t> </a:t>
            </a:r>
            <a:r>
              <a:rPr lang="tr-TR" dirty="0" err="1"/>
              <a:t>truth</a:t>
            </a:r>
            <a:r>
              <a:rPr lang="tr-TR" dirty="0"/>
              <a:t> değeri yalnızca 2 olan bir veri kümesi üzerinde çalışılmış ve DBSCAN algoritması ile elde edilen NMI skoru 1.0, yani maksimum uyum sağlamıştır.</a:t>
            </a:r>
            <a:endParaRPr lang="tr-TR" b="1" dirty="0"/>
          </a:p>
        </p:txBody>
      </p:sp>
      <p:pic>
        <p:nvPicPr>
          <p:cNvPr id="4" name="Resim 3">
            <a:extLst>
              <a:ext uri="{FF2B5EF4-FFF2-40B4-BE49-F238E27FC236}">
                <a16:creationId xmlns:a16="http://schemas.microsoft.com/office/drawing/2014/main" id="{E65B7741-DEC7-EE5A-AB51-AB556EEC7203}"/>
              </a:ext>
            </a:extLst>
          </p:cNvPr>
          <p:cNvPicPr>
            <a:picLocks noChangeAspect="1"/>
          </p:cNvPicPr>
          <p:nvPr/>
        </p:nvPicPr>
        <p:blipFill>
          <a:blip r:embed="rId2"/>
          <a:stretch>
            <a:fillRect/>
          </a:stretch>
        </p:blipFill>
        <p:spPr>
          <a:xfrm>
            <a:off x="6245326" y="1608845"/>
            <a:ext cx="4972086" cy="3771928"/>
          </a:xfrm>
          <a:prstGeom prst="rect">
            <a:avLst/>
          </a:prstGeom>
        </p:spPr>
      </p:pic>
    </p:spTree>
    <p:extLst>
      <p:ext uri="{BB962C8B-B14F-4D97-AF65-F5344CB8AC3E}">
        <p14:creationId xmlns:p14="http://schemas.microsoft.com/office/powerpoint/2010/main" val="284587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BC4A40-2DFC-40C1-82A6-58DEDECFAE0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14FF7A-3E6D-70AE-02DC-75F6451E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A09C4E-4317-AE4B-0DA6-88E90A6FC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2381E084-1039-04B3-0323-80C389E8B301}"/>
              </a:ext>
            </a:extLst>
          </p:cNvPr>
          <p:cNvSpPr>
            <a:spLocks noGrp="1"/>
          </p:cNvSpPr>
          <p:nvPr>
            <p:ph type="subTitle" idx="1"/>
          </p:nvPr>
        </p:nvSpPr>
        <p:spPr>
          <a:xfrm>
            <a:off x="685800" y="1212273"/>
            <a:ext cx="5348178" cy="5135364"/>
          </a:xfrm>
        </p:spPr>
        <p:txBody>
          <a:bodyPr anchor="t">
            <a:normAutofit fontScale="92500" lnSpcReduction="10000"/>
          </a:bodyPr>
          <a:lstStyle/>
          <a:p>
            <a:r>
              <a:rPr lang="tr-TR" dirty="0"/>
              <a:t> </a:t>
            </a:r>
            <a:r>
              <a:rPr lang="tr-TR" b="1" dirty="0"/>
              <a:t>NMI METRİĞİ: </a:t>
            </a:r>
            <a:r>
              <a:rPr lang="tr-TR" dirty="0"/>
              <a:t>0.57</a:t>
            </a:r>
            <a:endParaRPr lang="tr-TR" b="1" dirty="0"/>
          </a:p>
          <a:p>
            <a:endParaRPr lang="tr-TR" b="1" dirty="0"/>
          </a:p>
          <a:p>
            <a:r>
              <a:rPr lang="tr-TR" b="1" dirty="0"/>
              <a:t>TİME COMPLEXİTY: </a:t>
            </a:r>
            <a:r>
              <a:rPr lang="tr-TR" dirty="0"/>
              <a:t>0.04</a:t>
            </a:r>
          </a:p>
          <a:p>
            <a:endParaRPr lang="tr-TR" b="1" dirty="0"/>
          </a:p>
          <a:p>
            <a:r>
              <a:rPr lang="tr-TR" b="1" dirty="0"/>
              <a:t>GRAND TRUTH:  9</a:t>
            </a:r>
            <a:endParaRPr lang="tr-TR" dirty="0"/>
          </a:p>
          <a:p>
            <a:r>
              <a:rPr lang="en-US" dirty="0" err="1"/>
              <a:t>n_clusters</a:t>
            </a:r>
            <a:r>
              <a:rPr lang="en-US" dirty="0"/>
              <a:t>=</a:t>
            </a:r>
            <a:r>
              <a:rPr lang="tr-TR" dirty="0"/>
              <a:t>9</a:t>
            </a:r>
            <a:r>
              <a:rPr lang="en-US" dirty="0"/>
              <a:t> </a:t>
            </a:r>
            <a:r>
              <a:rPr lang="tr-TR" dirty="0" err="1"/>
              <a:t>random_state</a:t>
            </a:r>
            <a:r>
              <a:rPr lang="tr-TR" dirty="0"/>
              <a:t>=42</a:t>
            </a:r>
          </a:p>
          <a:p>
            <a:r>
              <a:rPr lang="tr-TR" dirty="0"/>
              <a:t>Burada küme sayısı 9 olarak belirlenmiş. Veri setinde kümeler belirgin değilse bile, daha fazla küme sayısı ile yakın noktalar gruplandırılabilir. Ancak K-</a:t>
            </a:r>
            <a:r>
              <a:rPr lang="tr-TR" dirty="0" err="1"/>
              <a:t>Means’in</a:t>
            </a:r>
            <a:r>
              <a:rPr lang="tr-TR" dirty="0"/>
              <a:t> temel sınırlaması olan küresel varsayım yine geçerlidir. Özellikle iç içe geçmiş ya da yayılmış kümeler varsa, algoritma yine de optimal sonuç veremez. Bu durum sonucu sınırlandırmıştır.</a:t>
            </a:r>
            <a:endParaRPr lang="tr-TR" sz="1400" dirty="0">
              <a:solidFill>
                <a:srgbClr val="595959"/>
              </a:solidFill>
            </a:endParaRPr>
          </a:p>
        </p:txBody>
      </p:sp>
      <p:pic>
        <p:nvPicPr>
          <p:cNvPr id="5" name="Resim 4">
            <a:extLst>
              <a:ext uri="{FF2B5EF4-FFF2-40B4-BE49-F238E27FC236}">
                <a16:creationId xmlns:a16="http://schemas.microsoft.com/office/drawing/2014/main" id="{9E1D7498-69F2-EBBC-44EF-B33E342278AC}"/>
              </a:ext>
            </a:extLst>
          </p:cNvPr>
          <p:cNvPicPr>
            <a:picLocks noChangeAspect="1"/>
          </p:cNvPicPr>
          <p:nvPr/>
        </p:nvPicPr>
        <p:blipFill>
          <a:blip r:embed="rId2"/>
          <a:stretch>
            <a:fillRect/>
          </a:stretch>
        </p:blipFill>
        <p:spPr>
          <a:xfrm>
            <a:off x="5922336" y="861237"/>
            <a:ext cx="5583864" cy="5061098"/>
          </a:xfrm>
          <a:prstGeom prst="rect">
            <a:avLst/>
          </a:prstGeom>
        </p:spPr>
      </p:pic>
    </p:spTree>
    <p:extLst>
      <p:ext uri="{BB962C8B-B14F-4D97-AF65-F5344CB8AC3E}">
        <p14:creationId xmlns:p14="http://schemas.microsoft.com/office/powerpoint/2010/main" val="3185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778CE3-D085-8962-AFFE-BBBD5F361C5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0E5B6C-7738-98A5-50E6-55426B100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D7F231-BDD6-DB18-9585-97344F3C2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F7ACE72F-C169-9233-0DD7-D953E3C566BF}"/>
              </a:ext>
            </a:extLst>
          </p:cNvPr>
          <p:cNvSpPr>
            <a:spLocks noGrp="1"/>
          </p:cNvSpPr>
          <p:nvPr>
            <p:ph type="subTitle" idx="1"/>
          </p:nvPr>
        </p:nvSpPr>
        <p:spPr>
          <a:xfrm>
            <a:off x="897148" y="1212273"/>
            <a:ext cx="4846739" cy="4565072"/>
          </a:xfrm>
        </p:spPr>
        <p:txBody>
          <a:bodyPr anchor="t">
            <a:normAutofit fontScale="92500" lnSpcReduction="20000"/>
          </a:bodyPr>
          <a:lstStyle/>
          <a:p>
            <a:r>
              <a:rPr lang="tr-TR" b="1" dirty="0"/>
              <a:t>NMI METRİĞİ: </a:t>
            </a:r>
            <a:r>
              <a:rPr lang="tr-TR" dirty="0"/>
              <a:t>0.55</a:t>
            </a:r>
            <a:endParaRPr lang="tr-TR" b="1" dirty="0"/>
          </a:p>
          <a:p>
            <a:endParaRPr lang="tr-TR" b="1" dirty="0"/>
          </a:p>
          <a:p>
            <a:r>
              <a:rPr lang="tr-TR" b="1" dirty="0"/>
              <a:t>TİME COMPLEXİTY: </a:t>
            </a:r>
            <a:r>
              <a:rPr lang="tr-TR" dirty="0"/>
              <a:t>4.04</a:t>
            </a:r>
          </a:p>
          <a:p>
            <a:endParaRPr lang="tr-TR" b="1" dirty="0"/>
          </a:p>
          <a:p>
            <a:r>
              <a:rPr lang="tr-TR" b="1" dirty="0"/>
              <a:t>GRAND TRUTH:  9</a:t>
            </a:r>
            <a:endParaRPr lang="tr-TR" dirty="0"/>
          </a:p>
          <a:p>
            <a:r>
              <a:rPr lang="en-US" dirty="0" err="1"/>
              <a:t>n_clusters</a:t>
            </a:r>
            <a:r>
              <a:rPr lang="en-US" dirty="0"/>
              <a:t>=</a:t>
            </a:r>
            <a:r>
              <a:rPr lang="tr-TR" dirty="0"/>
              <a:t>9</a:t>
            </a:r>
            <a:r>
              <a:rPr lang="en-US" dirty="0"/>
              <a:t>, </a:t>
            </a:r>
            <a:endParaRPr lang="tr-TR" dirty="0"/>
          </a:p>
          <a:p>
            <a:r>
              <a:rPr lang="tr-TR" dirty="0"/>
              <a:t>Bu veri setinde kümeler muhtemelen düzensiz ve örtüşen bir yapıya sahip olduğundan dolayı, küme sayısı artırılmış olsa bile algoritma tüm kümeleri düzgün şekilde ayıramamıştır. Ayrıca zaman karmaşıklığı oldukça yüksek olduğundan, bu tür veri setlerinde performans açısından verimli değildir. </a:t>
            </a:r>
            <a:endParaRPr lang="tr-TR" sz="1400" dirty="0">
              <a:solidFill>
                <a:srgbClr val="595959"/>
              </a:solidFill>
            </a:endParaRPr>
          </a:p>
        </p:txBody>
      </p:sp>
      <p:pic>
        <p:nvPicPr>
          <p:cNvPr id="5" name="Resim 4">
            <a:extLst>
              <a:ext uri="{FF2B5EF4-FFF2-40B4-BE49-F238E27FC236}">
                <a16:creationId xmlns:a16="http://schemas.microsoft.com/office/drawing/2014/main" id="{6A9D0ADE-9F3F-EF63-7DD3-636D1CCCED12}"/>
              </a:ext>
            </a:extLst>
          </p:cNvPr>
          <p:cNvPicPr>
            <a:picLocks noChangeAspect="1"/>
          </p:cNvPicPr>
          <p:nvPr/>
        </p:nvPicPr>
        <p:blipFill>
          <a:blip r:embed="rId2"/>
          <a:stretch>
            <a:fillRect/>
          </a:stretch>
        </p:blipFill>
        <p:spPr>
          <a:xfrm>
            <a:off x="5743887" y="1212273"/>
            <a:ext cx="5762313" cy="4565072"/>
          </a:xfrm>
          <a:prstGeom prst="rect">
            <a:avLst/>
          </a:prstGeom>
        </p:spPr>
      </p:pic>
    </p:spTree>
    <p:extLst>
      <p:ext uri="{BB962C8B-B14F-4D97-AF65-F5344CB8AC3E}">
        <p14:creationId xmlns:p14="http://schemas.microsoft.com/office/powerpoint/2010/main" val="1762103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2FA5CC-22C2-DD46-0E82-51B31B3D0FF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68B65E-D2EE-EFD3-8DD2-D2F5F7F92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B263DF-14AB-05ED-72E9-43541532B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6C8ADAD4-394E-38E1-0293-426C120E45FD}"/>
              </a:ext>
            </a:extLst>
          </p:cNvPr>
          <p:cNvSpPr>
            <a:spLocks noGrp="1"/>
          </p:cNvSpPr>
          <p:nvPr>
            <p:ph type="subTitle" idx="1"/>
          </p:nvPr>
        </p:nvSpPr>
        <p:spPr>
          <a:xfrm>
            <a:off x="822485" y="1055379"/>
            <a:ext cx="5136830" cy="4565072"/>
          </a:xfrm>
        </p:spPr>
        <p:txBody>
          <a:bodyPr anchor="t">
            <a:normAutofit/>
          </a:bodyPr>
          <a:lstStyle/>
          <a:p>
            <a:r>
              <a:rPr lang="tr-TR" b="1" dirty="0"/>
              <a:t>NMI METRİĞİ: </a:t>
            </a:r>
            <a:r>
              <a:rPr lang="tr-TR" dirty="0"/>
              <a:t>0.7</a:t>
            </a:r>
            <a:endParaRPr lang="tr-TR" b="1" dirty="0"/>
          </a:p>
          <a:p>
            <a:r>
              <a:rPr lang="tr-TR" b="1" dirty="0"/>
              <a:t>TİME COMPLEXİTY: </a:t>
            </a:r>
            <a:r>
              <a:rPr lang="tr-TR" dirty="0"/>
              <a:t>0.19</a:t>
            </a:r>
          </a:p>
          <a:p>
            <a:endParaRPr lang="tr-TR" b="1" dirty="0"/>
          </a:p>
          <a:p>
            <a:r>
              <a:rPr lang="tr-TR" b="1" dirty="0"/>
              <a:t>GRAND TRUTH:  6</a:t>
            </a:r>
          </a:p>
          <a:p>
            <a:r>
              <a:rPr lang="tr-TR" dirty="0"/>
              <a:t>Yüksek NMI skoruna rağmen kümelerin şekli gerçek yapıyla örtüşmedi. Bu durum </a:t>
            </a:r>
            <a:r>
              <a:rPr lang="tr-TR" dirty="0" err="1"/>
              <a:t>DBSCAN’in</a:t>
            </a:r>
            <a:r>
              <a:rPr lang="tr-TR" dirty="0"/>
              <a:t> yoğunluk temelli çalışmasından </a:t>
            </a:r>
            <a:r>
              <a:rPr lang="tr-TR"/>
              <a:t>kaynaklanmış olabilir.</a:t>
            </a:r>
            <a:endParaRPr lang="tr-TR" dirty="0"/>
          </a:p>
        </p:txBody>
      </p:sp>
      <p:pic>
        <p:nvPicPr>
          <p:cNvPr id="5" name="Resim 4">
            <a:extLst>
              <a:ext uri="{FF2B5EF4-FFF2-40B4-BE49-F238E27FC236}">
                <a16:creationId xmlns:a16="http://schemas.microsoft.com/office/drawing/2014/main" id="{3271E005-A0F0-8EAC-CC3A-83F993F1FE2A}"/>
              </a:ext>
            </a:extLst>
          </p:cNvPr>
          <p:cNvPicPr>
            <a:picLocks noChangeAspect="1"/>
          </p:cNvPicPr>
          <p:nvPr/>
        </p:nvPicPr>
        <p:blipFill>
          <a:blip r:embed="rId2"/>
          <a:stretch>
            <a:fillRect/>
          </a:stretch>
        </p:blipFill>
        <p:spPr>
          <a:xfrm>
            <a:off x="6096000" y="1055379"/>
            <a:ext cx="5410200" cy="4377858"/>
          </a:xfrm>
          <a:prstGeom prst="rect">
            <a:avLst/>
          </a:prstGeom>
        </p:spPr>
      </p:pic>
    </p:spTree>
    <p:extLst>
      <p:ext uri="{BB962C8B-B14F-4D97-AF65-F5344CB8AC3E}">
        <p14:creationId xmlns:p14="http://schemas.microsoft.com/office/powerpoint/2010/main" val="238715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EAF01F-FD0A-F6F3-4608-1FBD6F71AC4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E80A87-5686-AD9D-D6FC-A21889F94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D08BA9-0E8B-26AD-6C70-DFB5441F2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56FD3037-81DD-7F35-3250-C290D7858909}"/>
              </a:ext>
            </a:extLst>
          </p:cNvPr>
          <p:cNvSpPr>
            <a:spLocks noGrp="1"/>
          </p:cNvSpPr>
          <p:nvPr>
            <p:ph type="subTitle" idx="1"/>
          </p:nvPr>
        </p:nvSpPr>
        <p:spPr>
          <a:xfrm>
            <a:off x="897148" y="1212273"/>
            <a:ext cx="4930313" cy="4565072"/>
          </a:xfrm>
        </p:spPr>
        <p:txBody>
          <a:bodyPr anchor="t">
            <a:normAutofit lnSpcReduction="10000"/>
          </a:bodyPr>
          <a:lstStyle/>
          <a:p>
            <a:r>
              <a:rPr lang="tr-TR" b="1" dirty="0"/>
              <a:t>NMI METRİĞİ: </a:t>
            </a:r>
            <a:r>
              <a:rPr lang="tr-TR" dirty="0"/>
              <a:t>0.64</a:t>
            </a:r>
            <a:endParaRPr lang="tr-TR" b="1" dirty="0"/>
          </a:p>
          <a:p>
            <a:endParaRPr lang="tr-TR" b="1" dirty="0"/>
          </a:p>
          <a:p>
            <a:r>
              <a:rPr lang="tr-TR" b="1" dirty="0"/>
              <a:t>TİME COMPLEXİTY: </a:t>
            </a:r>
            <a:r>
              <a:rPr lang="tr-TR" dirty="0"/>
              <a:t>0.08</a:t>
            </a:r>
          </a:p>
          <a:p>
            <a:endParaRPr lang="tr-TR" b="1" dirty="0"/>
          </a:p>
          <a:p>
            <a:r>
              <a:rPr lang="tr-TR" b="1" dirty="0"/>
              <a:t>GRAND TRUTH:  8</a:t>
            </a:r>
            <a:endParaRPr lang="tr-TR" dirty="0"/>
          </a:p>
          <a:p>
            <a:r>
              <a:rPr lang="en-US" dirty="0" err="1"/>
              <a:t>n_clusters</a:t>
            </a:r>
            <a:r>
              <a:rPr lang="en-US" dirty="0"/>
              <a:t>=</a:t>
            </a:r>
            <a:r>
              <a:rPr lang="tr-TR" dirty="0"/>
              <a:t>8</a:t>
            </a:r>
            <a:r>
              <a:rPr lang="en-US" dirty="0"/>
              <a:t>, </a:t>
            </a:r>
            <a:r>
              <a:rPr lang="en-US" dirty="0" err="1"/>
              <a:t>random_state</a:t>
            </a:r>
            <a:r>
              <a:rPr lang="en-US" dirty="0"/>
              <a:t>=42</a:t>
            </a:r>
            <a:endParaRPr lang="tr-TR" dirty="0"/>
          </a:p>
          <a:p>
            <a:r>
              <a:rPr lang="tr-TR" dirty="0"/>
              <a:t>Eğer kümeler farklı şekillerde dağılım gösteriyorsa, K-</a:t>
            </a:r>
            <a:r>
              <a:rPr lang="tr-TR" dirty="0" err="1"/>
              <a:t>Means</a:t>
            </a:r>
            <a:r>
              <a:rPr lang="tr-TR" dirty="0"/>
              <a:t> yalnızca merkez yakınlıklarına göre karar vereceği için kümelerin bir kısmını iyi, bir kısmını kötü gruplamıştır.</a:t>
            </a:r>
            <a:endParaRPr lang="tr-TR" sz="1400" dirty="0">
              <a:solidFill>
                <a:srgbClr val="595959"/>
              </a:solidFill>
            </a:endParaRPr>
          </a:p>
        </p:txBody>
      </p:sp>
      <p:pic>
        <p:nvPicPr>
          <p:cNvPr id="4" name="Resim 3">
            <a:extLst>
              <a:ext uri="{FF2B5EF4-FFF2-40B4-BE49-F238E27FC236}">
                <a16:creationId xmlns:a16="http://schemas.microsoft.com/office/drawing/2014/main" id="{20E33EAE-96C6-91D4-38FE-F93BC977C75A}"/>
              </a:ext>
            </a:extLst>
          </p:cNvPr>
          <p:cNvPicPr>
            <a:picLocks noChangeAspect="1"/>
          </p:cNvPicPr>
          <p:nvPr/>
        </p:nvPicPr>
        <p:blipFill>
          <a:blip r:embed="rId2"/>
          <a:stretch>
            <a:fillRect/>
          </a:stretch>
        </p:blipFill>
        <p:spPr>
          <a:xfrm>
            <a:off x="5827461" y="1080655"/>
            <a:ext cx="5591905" cy="4384480"/>
          </a:xfrm>
          <a:prstGeom prst="rect">
            <a:avLst/>
          </a:prstGeom>
        </p:spPr>
      </p:pic>
    </p:spTree>
    <p:extLst>
      <p:ext uri="{BB962C8B-B14F-4D97-AF65-F5344CB8AC3E}">
        <p14:creationId xmlns:p14="http://schemas.microsoft.com/office/powerpoint/2010/main" val="2094006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EDBF54-92A4-51E1-1224-390D227C00E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E97520A-721F-4AD8-3638-EFA5A4E5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5626CE-BC8F-C867-DE62-B2DB6B172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9AF9493B-E8CD-CE05-3439-1E0DC5F0B963}"/>
              </a:ext>
            </a:extLst>
          </p:cNvPr>
          <p:cNvSpPr>
            <a:spLocks noGrp="1"/>
          </p:cNvSpPr>
          <p:nvPr>
            <p:ph type="subTitle" idx="1"/>
          </p:nvPr>
        </p:nvSpPr>
        <p:spPr>
          <a:xfrm>
            <a:off x="897148" y="1212273"/>
            <a:ext cx="5136830" cy="4869550"/>
          </a:xfrm>
        </p:spPr>
        <p:txBody>
          <a:bodyPr anchor="t">
            <a:normAutofit fontScale="92500" lnSpcReduction="10000"/>
          </a:bodyPr>
          <a:lstStyle/>
          <a:p>
            <a:r>
              <a:rPr lang="tr-TR" dirty="0"/>
              <a:t> </a:t>
            </a:r>
            <a:r>
              <a:rPr lang="tr-TR" b="1" dirty="0"/>
              <a:t>NMI METRİĞİ: </a:t>
            </a:r>
            <a:r>
              <a:rPr lang="tr-TR" dirty="0"/>
              <a:t>0.55</a:t>
            </a:r>
            <a:endParaRPr lang="tr-TR" b="1" dirty="0"/>
          </a:p>
          <a:p>
            <a:endParaRPr lang="tr-TR" b="1" dirty="0"/>
          </a:p>
          <a:p>
            <a:r>
              <a:rPr lang="tr-TR" b="1" dirty="0"/>
              <a:t>TİME COMPLEXİTY: </a:t>
            </a:r>
            <a:r>
              <a:rPr lang="tr-TR" dirty="0"/>
              <a:t>4.04</a:t>
            </a:r>
          </a:p>
          <a:p>
            <a:endParaRPr lang="tr-TR" b="1" dirty="0"/>
          </a:p>
          <a:p>
            <a:r>
              <a:rPr lang="tr-TR" b="1" dirty="0"/>
              <a:t>GRAND TRUTH:  8</a:t>
            </a:r>
            <a:endParaRPr lang="tr-TR" dirty="0"/>
          </a:p>
          <a:p>
            <a:r>
              <a:rPr lang="en-US" dirty="0" err="1"/>
              <a:t>n_clusters</a:t>
            </a:r>
            <a:r>
              <a:rPr lang="en-US" dirty="0"/>
              <a:t>=</a:t>
            </a:r>
            <a:r>
              <a:rPr lang="tr-TR" dirty="0"/>
              <a:t>8</a:t>
            </a:r>
            <a:r>
              <a:rPr lang="en-US" dirty="0"/>
              <a:t>, </a:t>
            </a:r>
            <a:endParaRPr lang="tr-TR" dirty="0"/>
          </a:p>
          <a:p>
            <a:r>
              <a:rPr lang="tr-TR" dirty="0"/>
              <a:t>Hiyerarşik kümeleme bu örnekte, veri kümesinin dağınık ve düzensiz yapısı, net bir hiyerarşi kurmayı zorlaştırmış. Bu nedenle, küme yapısı olması gerekenden daha zayıf temsil edilmiş. Ayrıca bu algoritmanın işlem süresi oldukça uzun olduğundan, performans açısından da verimsiz kalmıştır.</a:t>
            </a:r>
            <a:endParaRPr lang="tr-TR" sz="1400" dirty="0">
              <a:solidFill>
                <a:srgbClr val="595959"/>
              </a:solidFill>
            </a:endParaRPr>
          </a:p>
        </p:txBody>
      </p:sp>
      <p:pic>
        <p:nvPicPr>
          <p:cNvPr id="4" name="Resim 3">
            <a:extLst>
              <a:ext uri="{FF2B5EF4-FFF2-40B4-BE49-F238E27FC236}">
                <a16:creationId xmlns:a16="http://schemas.microsoft.com/office/drawing/2014/main" id="{6B958171-55D6-FD31-6990-BFD9FBDC7B7F}"/>
              </a:ext>
            </a:extLst>
          </p:cNvPr>
          <p:cNvPicPr>
            <a:picLocks noChangeAspect="1"/>
          </p:cNvPicPr>
          <p:nvPr/>
        </p:nvPicPr>
        <p:blipFill>
          <a:blip r:embed="rId2"/>
          <a:stretch>
            <a:fillRect/>
          </a:stretch>
        </p:blipFill>
        <p:spPr>
          <a:xfrm>
            <a:off x="5949894" y="1212273"/>
            <a:ext cx="5344958" cy="4565072"/>
          </a:xfrm>
          <a:prstGeom prst="rect">
            <a:avLst/>
          </a:prstGeom>
        </p:spPr>
      </p:pic>
    </p:spTree>
    <p:extLst>
      <p:ext uri="{BB962C8B-B14F-4D97-AF65-F5344CB8AC3E}">
        <p14:creationId xmlns:p14="http://schemas.microsoft.com/office/powerpoint/2010/main" val="2564664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CB89D5-E0FA-4B9B-3187-D6D4C6E075C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B946A6-9997-28FB-AE10-1A4154EE4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BFD48E-B075-8944-DCFA-640F07A61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 name="Alt Başlık 2">
            <a:extLst>
              <a:ext uri="{FF2B5EF4-FFF2-40B4-BE49-F238E27FC236}">
                <a16:creationId xmlns:a16="http://schemas.microsoft.com/office/drawing/2014/main" id="{43DE5C14-4E38-45DC-211F-399F91A003C5}"/>
              </a:ext>
            </a:extLst>
          </p:cNvPr>
          <p:cNvSpPr>
            <a:spLocks noGrp="1"/>
          </p:cNvSpPr>
          <p:nvPr>
            <p:ph type="subTitle" idx="1"/>
          </p:nvPr>
        </p:nvSpPr>
        <p:spPr>
          <a:xfrm>
            <a:off x="897148" y="1212273"/>
            <a:ext cx="5136830" cy="4565072"/>
          </a:xfrm>
        </p:spPr>
        <p:txBody>
          <a:bodyPr anchor="t">
            <a:normAutofit fontScale="92500" lnSpcReduction="10000"/>
          </a:bodyPr>
          <a:lstStyle/>
          <a:p>
            <a:r>
              <a:rPr lang="tr-TR" dirty="0"/>
              <a:t> </a:t>
            </a:r>
            <a:r>
              <a:rPr lang="tr-TR" b="1" dirty="0"/>
              <a:t>NMI METRİĞİ: </a:t>
            </a:r>
            <a:r>
              <a:rPr lang="tr-TR" dirty="0"/>
              <a:t>0.85</a:t>
            </a:r>
            <a:endParaRPr lang="tr-TR" b="1" dirty="0"/>
          </a:p>
          <a:p>
            <a:endParaRPr lang="tr-TR" b="1" dirty="0"/>
          </a:p>
          <a:p>
            <a:r>
              <a:rPr lang="tr-TR" b="1" dirty="0"/>
              <a:t>TİME COMPLEXİTY: </a:t>
            </a:r>
            <a:r>
              <a:rPr lang="tr-TR" dirty="0"/>
              <a:t>0.16</a:t>
            </a:r>
          </a:p>
          <a:p>
            <a:endParaRPr lang="tr-TR" b="1" dirty="0"/>
          </a:p>
          <a:p>
            <a:r>
              <a:rPr lang="tr-TR" b="1" dirty="0"/>
              <a:t>GRAND TRUTH:  8</a:t>
            </a:r>
            <a:endParaRPr lang="tr-TR" dirty="0"/>
          </a:p>
          <a:p>
            <a:r>
              <a:rPr lang="tr-TR" dirty="0" err="1">
                <a:solidFill>
                  <a:srgbClr val="595959"/>
                </a:solidFill>
              </a:rPr>
              <a:t>eps</a:t>
            </a:r>
            <a:r>
              <a:rPr lang="tr-TR" dirty="0">
                <a:solidFill>
                  <a:srgbClr val="595959"/>
                </a:solidFill>
              </a:rPr>
              <a:t>=0.2, </a:t>
            </a:r>
            <a:r>
              <a:rPr lang="tr-TR" dirty="0" err="1">
                <a:solidFill>
                  <a:srgbClr val="595959"/>
                </a:solidFill>
              </a:rPr>
              <a:t>min_samples</a:t>
            </a:r>
            <a:r>
              <a:rPr lang="tr-TR" dirty="0">
                <a:solidFill>
                  <a:srgbClr val="595959"/>
                </a:solidFill>
              </a:rPr>
              <a:t> </a:t>
            </a:r>
            <a:r>
              <a:rPr lang="tr-TR" dirty="0"/>
              <a:t>burada veriye çok iyi oturmuş ve çok yüksek bir NMI değeri alınmıştır. Özellikle gürültülerin küme dışı bırakılması ve kümelerin yoğunlukla belirlenmesi bu başarıyı sağlamıştır. DBSCAN, klasik K-</a:t>
            </a:r>
            <a:r>
              <a:rPr lang="tr-TR" dirty="0" err="1"/>
              <a:t>Means</a:t>
            </a:r>
            <a:r>
              <a:rPr lang="tr-TR" dirty="0"/>
              <a:t> veya hiyerarşik yöntemlerle tespit edilemeyecek karmaşıklıkları burada net şekilde ayırt etmiş.</a:t>
            </a:r>
            <a:r>
              <a:rPr lang="tr-TR" dirty="0">
                <a:solidFill>
                  <a:srgbClr val="595959"/>
                </a:solidFill>
              </a:rPr>
              <a:t>=100 değerleri</a:t>
            </a:r>
          </a:p>
        </p:txBody>
      </p:sp>
      <p:pic>
        <p:nvPicPr>
          <p:cNvPr id="4" name="Resim 3">
            <a:extLst>
              <a:ext uri="{FF2B5EF4-FFF2-40B4-BE49-F238E27FC236}">
                <a16:creationId xmlns:a16="http://schemas.microsoft.com/office/drawing/2014/main" id="{DA0E69F2-A06A-F943-C806-525CE0133117}"/>
              </a:ext>
            </a:extLst>
          </p:cNvPr>
          <p:cNvPicPr>
            <a:picLocks noChangeAspect="1"/>
          </p:cNvPicPr>
          <p:nvPr/>
        </p:nvPicPr>
        <p:blipFill>
          <a:blip r:embed="rId2"/>
          <a:stretch>
            <a:fillRect/>
          </a:stretch>
        </p:blipFill>
        <p:spPr>
          <a:xfrm>
            <a:off x="6033978" y="1080655"/>
            <a:ext cx="5364124" cy="4352582"/>
          </a:xfrm>
          <a:prstGeom prst="rect">
            <a:avLst/>
          </a:prstGeom>
        </p:spPr>
      </p:pic>
    </p:spTree>
    <p:extLst>
      <p:ext uri="{BB962C8B-B14F-4D97-AF65-F5344CB8AC3E}">
        <p14:creationId xmlns:p14="http://schemas.microsoft.com/office/powerpoint/2010/main" val="304102748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389</TotalTime>
  <Words>1839</Words>
  <Application>Microsoft Office PowerPoint</Application>
  <PresentationFormat>Geniş ekran</PresentationFormat>
  <Paragraphs>223</Paragraphs>
  <Slides>33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33</vt:i4>
      </vt:variant>
    </vt:vector>
  </HeadingPairs>
  <TitlesOfParts>
    <vt:vector size="37" baseType="lpstr">
      <vt:lpstr>Aptos</vt:lpstr>
      <vt:lpstr>Aptos Display</vt:lpstr>
      <vt:lpstr>Arial</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Gizem Cebir</dc:creator>
  <cp:lastModifiedBy>Gizem Cebir</cp:lastModifiedBy>
  <cp:revision>1</cp:revision>
  <dcterms:created xsi:type="dcterms:W3CDTF">2025-08-06T08:13:06Z</dcterms:created>
  <dcterms:modified xsi:type="dcterms:W3CDTF">2025-08-08T13:08:45Z</dcterms:modified>
</cp:coreProperties>
</file>